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07" r:id="rId3"/>
    <p:sldId id="308" r:id="rId4"/>
    <p:sldId id="309" r:id="rId5"/>
    <p:sldId id="31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3" r:id="rId20"/>
    <p:sldId id="270" r:id="rId21"/>
    <p:sldId id="271" r:id="rId22"/>
    <p:sldId id="272" r:id="rId23"/>
    <p:sldId id="274" r:id="rId24"/>
    <p:sldId id="275" r:id="rId25"/>
    <p:sldId id="277" r:id="rId26"/>
    <p:sldId id="278" r:id="rId27"/>
    <p:sldId id="281" r:id="rId28"/>
    <p:sldId id="279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90" r:id="rId37"/>
    <p:sldId id="291" r:id="rId38"/>
    <p:sldId id="292" r:id="rId39"/>
    <p:sldId id="289" r:id="rId40"/>
    <p:sldId id="293" r:id="rId41"/>
    <p:sldId id="288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90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81F69-6023-4F26-B928-97B65A1FBC5A}" type="datetimeFigureOut">
              <a:rPr lang="fr-FR" smtClean="0"/>
              <a:pPr/>
              <a:t>15/10/2018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F0DB8-63B1-4180-9E67-1862C54618D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0.gstatic.com/images?q=tbn:ANd9GcSe4Ev007yHlqTvN8nuLYQJCVBUZc2jCkR1PvG9jUc8KJ2MkRRi7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yuliusshandy.files.wordpress.com/2013/07/images-1jp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ésultat de recherche d'images pour &quot;my aim in lif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ésultat de recherche d'images pour &quot;my aim in life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14338"/>
            <a:ext cx="9143999" cy="7072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ésultat de recherche d'images pour &quot;i am health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ésultat de recherche d'images pour &quot;i am health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ésultat de recherche d'images pour &quot;aloe vera of america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www.aloehealthmall.com/wp-content/uploads/2018/06/logo-webiste-810x45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Résultat de recherche d'images pour &quot;10 Top reason to drink aloe vera gel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image.slidesharecdn.com/whyflpaloevera-140723131828-phpapp01/95/why-our-aloe-vera-is-the-best-aloe-vera-in-the-world-29-638.jpg?cb=14443996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middlepath.com.au/plant/img/aloe-vera_in-history-aztecs_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s://encrypted-tbn0.gstatic.com/images?q=tbn:ANd9GcSVWSLodNtEV-l4a7XdZRifsqfNUuH7c3o-wvbCOfbrH71cqFsia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143504" cy="6858000"/>
          </a:xfrm>
          <a:prstGeom prst="rect">
            <a:avLst/>
          </a:prstGeom>
          <a:noFill/>
        </p:spPr>
      </p:pic>
      <p:pic>
        <p:nvPicPr>
          <p:cNvPr id="64516" name="Picture 4" descr="https://encrypted-tbn0.gstatic.com/images?q=tbn:ANd9GcTYHpAduqo46ScMey8F8WC0rAJspSj9p4aGZ6D5-cOSiezIP_A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0"/>
            <a:ext cx="421481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i.ytimg.com/vi/VknzWLf75Xc/sddefau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42900"/>
            <a:ext cx="9143999" cy="70008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www.aloebeeway.com/wp-content/uploads/2015/08/Aloe-vera-plantation-01-1170x42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2.bp.blogspot.com/_r3h4z641j24/TBNdtKMApgI/AAAAAAAAAYE/t1NXmVIg_bk/s1600/flp-aloe-production-line-facilit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s3-media1.fl.yelpcdn.com/bphoto/OREJCNh4cuMqU167ZL3pyQ/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photos.smugmug.com/Buildings/AVA/i-gNF3P5P/1/0833abf7/S/FLPTRUCKS_WHITE%20-%20W%20EAGLE-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sites.google.com/site/flpmong/_/rsrc/1348560928817/our-company/branch-offic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https://4.imimg.com/data4/AR/PH/MY-2/sovan-500x50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5844" name="Picture 4" descr="https://4.imimg.com/data4/AR/PH/MY-2/sovan-500x5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image.slidesharecdn.com/flpbusinessopportunitypart-01-100909160002-phpapp01/95/flp-business-opportunity-part-01-11-728.jpg?cb=12840486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i.pinimg.com/originals/e4/f0/bd/e4f0bd5bab1012cd5df27d0661b42e2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2.bp.blogspot.com/-qAyB2awSXss/Tfb9lI72saI/AAAAAAAAAF8/EatT2fDxmtk/s1600/FLP014+-+Marketing+Plan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s://encrypted-tbn0.gstatic.com/images?q=tbn:ANd9GcQD7rmyJ4tYhnd-J9vx-zDj503uBr-N6GDbQsvfgQvVvH5UMdVx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Résultat de recherche d'images pour &quot;LES GRANDES FORTUNES DE REX MAUGHAN ROI DE LL ALOE VERA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Résultat de recherche d'images pour &quot;rex maughan the king of aloe vera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0"/>
            <a:ext cx="835824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i.pinimg.com/originals/0a/97/15/0a971563cfa42bf82473400f28f9a4d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Résultat de recherche d'images pour &quot;robert kiyosaki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AutoShape 2" descr="data:image/jpeg;base64,/9j/4AAQSkZJRgABAQAAAQABAAD/2wCEAAkGBxIQEhEREhMQFRUXFRUTFhMXFRUVFhUQFhUXFhoTFxUYHSkgGBooGxcWITEiJSotLi4uGR8zODMtNygtLisBCgoKDg0OGhAQFS8lHx0tLSsuLS0tKy0tKystLy0tLS8tKy0tLS0rNy0tKy0tLS0tLy0tLS0tLS0tMC0tLSs1Lf/AABEIAKgBLAMBIgACEQEDEQH/xAAcAAEAAgIDAQAAAAAAAAAAAAAABAUDBgECBwj/xAA/EAABAwMCBAQDBAcGBwAAAAABAAIDBBESBSETMUFRBiJhcQeBoRQykcEjQnKx0eHwFTNSYoKzJDVjdJKi8f/EABkBAQEBAQEBAAAAAAAAAAAAAAABAgMEBf/EACIRAQEAAgICAgIDAAAAAAAAAAABAhEDMRIhIkFRcQQTFP/aAAwDAQACEQMRAD8A8TREQEREBERTYIiKgiIgIi7RsLjYIOqKYdPf6f8Ak3+Kv2+CKrhskNPPi4B12YSEgi98Q7L6KWyNY4ZZdRqiKTqNGYZHRnmLdCCLi9iDuCoyqWaEREQREQEREBERAREQEREBERAREQEREBERAREQEREBERAREUBERUEREBdowbgDck2A7k9F1UihqeE8Pxa+wcC13IhzS0/OxNvWyLO0+GKVpxc1wdcbG4Nxb+I+i958H6uGQtbUYxtDfvvIa0WHIm9hy5LyjU4YWcGqgG0kjnthIY0NhAjuwCPYEPy5cw4HmSt58PVtNUMAmYWkuJaRfJrwCBjb8u68+dvlH0uHjnhYofjHQU8zI9Qp5IX+bgyOY9rsx+q7Y7kEEHrYjsvK1658RKOg+xvhhLYJ6d/EEL7te9ryA9u+zibNeCCb4my8jXbDp4ueSZehERacRERAREQEREBERAREQEREBERAREQEREBERAREQEREBERAREQERdmsJQdVypcNFfmsposWucLgjcG+4II3C3MKMFK0ggjYr0DwVqcTnNinOIc5zb5lpGbbAtcDceYAbd1h1Pw59qLJ4CAJ42T2IPknkaHSRO7DMuINrWcB0WvN0qd0joWgXbvI5xbhEz/G9+4A7dTyAJ2XDKTK6e3jt4sfL6rc/jJFhDTWbcF9jLk1xxax2LLtaNjk879l5TdbNrETmuwc9xMbnDHJzmgtJBsD633WSGNrxYtF/wCK9WHBb628nLnMstyNVRWOpUBa4kDbt+fzVcuWWNl1WRERQEXIF1tOj/D6vqYmziNkULm5Nlme2Nrh0Ibu8gjcHGxG90GqotqpvAlQ52MktLEL7vdKHDC9sxgCCDY2uRy6KRL4b0+KQROrJ6h5IaGQQMZ5ybY8SSQtvfopt0/qz7001FdaxT0kYc2MV7ZbizZ2RsGN98gN79lSqsWaEREQREQEREBERAREQEREBERAREQEREBERAUuE+X2P0KiKQ3kfb+f71YLQnF1vQOHt1H9dlK0uJr54WP+4+RjX9f0bngO29idlW1Ml2xP62t+SzRTWAcOY3HuF3370j6FHhF8OJ8kwbkC5v6J4YBtdty1/wBNwLemTVfh3HLEY2SCK+Ttm3D5S23Ek33I5C3IfK20vn4kJcB5nR5NH+K7biysLjmuH3t0ueVmtvlTxAHR1NRC8tLo55AbfdLg8778xfuulKRu/wBgfe5WwfGWgiptScIgAJWCof34sr5A7ft5Af8AUVR6LWfZhI4wxSuLRhxG5NjeHXEmB8rjz5jsvXxZ7rnki6rUtY4X/WZtfsXcx/FQzNE+2QHa9hy+ai63VvmkMkj3PeSbucb/ACHYdgNgq/Jc8+X5X0SLmWCnA2b9XWt3O6iySxt2DR7W2UMykrGsXOfUVMfWdh/87K31fXqqsH6ad7xcEMvZgsCBZo2FgStcumRWblb2Nt0bxbVUURbjFJC9xjMcwEgIY1t2AXu0YvaMgPTpZUmvV0U0rpIInRNc1pdGXF4ExHnLSSTiXXIvvv8AJVpK4WGrnlZrb0bV/FFHW6TDE+KIVFM0RBhc5r8T5WzQSWOQBtlE7Yi/LEFecoiJbsRERBERAREQEREBERAREQEREBERAREQEREHZqlQMJuNuR6eijw81PpG7E77LWM3RDjku0DsssT9iP6sovJd43b/AESUfW/gutE2nUEhFyaeEn9oMAP1BVjo1W2aCN4OQsRl1OJLbn1NrrTvgnqIl0uGO4L4nSsLeobxHOb8sXNWy6JRcFksLQQ1s0mI7MfaQAHsMyPkmh5L8eaeI1cD2nz8C0g/yh7uH7c5PwC0Az5Rt9hf3GxW1/EutbLWVBv913DA7CPyG3zBPzWkxkbt73I/aHT8P3LthfG/sqsrTuFGWaqO6wLhl2CIpOm0MlRKyGINMj3BjGlzWBzzsG5PIFydhuoIyK0qtAnjZLI7gkRODZQ2aJ7oyXYeZjXZWy2uBa5HdSKvwpUxGla7gf8AE/3LmzMe14vjfJpIAvtv1QUa2iq8I4Gh/SktqXwx5GK2BmhglDgA8hwAntzbuw2VbH4emdJOwGHGAAzTcRpgjBIAvKNiSTYBtySDYGyvHf2hJLQMD6a0ksf2WRnDEUlRTsjijysL5NHDYA8Dny3JQa/rmlilm4GbiQGl2bMCwuuRcNc64wxdtvZ1rXFlPOgQufRsjqXk1LmBmUGNo3VEtOX7SHcOivibXDudxZdtc0yd4klklpHcB4hlbHZpiLpHXe5gYC4ZkguF/wBUdgrCr0GvhljYx9NJNRNhc2OKxfFFJIJY5HNcwcVucrXE+a3E3sEEQ+D3CSmjdI5pmNVzjF2inuQbZ75Adxa/VUGo0wilfECTgcTdoaQ8DzNIBIuHXGxINrraZKaqjaZvtlDhSzywZhjnNbNUcQvaAICJA4B++4A5W2VZq+hzBlRUSyU36GZtK4Mu27w04cNrIwwtLIy4Ha4FzudwoEVufD0wcIiYxMWcT7Pd3FxxzxtbEPx82GWXS19lFfprxA2pGLoy4sNibseOQeCBa/Qi4+aCEiyzw4Y+Zpu0O2y2B6G4G6xICIiAiIgIiICIiAiIgIiICIiDJEFOaC1v65vvbbH57X+ir2mytdOnJGFr3N/b12XTDsVLjck+qKdX0haQTsD+9RHxEeyxZZR7N8DtP+0Q1D455IpopGkWAdGWvaQA+M892O3BB3Xs9LLI2wlDcibZNPlcbc7Hdp25fUrwX4CRcSWsa2WaJwZFI0x23s5zSHgtOTdx9e5Xt1RFUEWa6N46sljdiT3Dm7tHoQfda7Hhfxm0r7JXvfyjqBxmduJs2Ro9chl/rC87M1tx0N/mvdfHniuNtJX01Q+iMhuyKIOM5BxG4a3zRm9yC62Jtz5DwGSS6loyzi4v6/RRlIhfsR/VlgcLKUcK58Gf8x0//vKb/eYqZZqSqkheJInvjeOT2OLXD2cNwoNj8RsjldUinjka+Kerkqnuka4GEyQtjNw1oDeIDZhucnDc3Fr3weTJSjTZJAyom4k+nOcN4ZHNLS3M/cEwzDR0IDxu5pWjz6zUyNcx9RUPY8guY6WRzXEG4Lmk2Jvvv1R+s1Je2Q1FQXtGLXmWQua3li117gegUGy08LnaJVQtaRLDqDJahlrPbT8F0TXObzxbLkD2JWHwlQTsqNFe8O4Ule10Tbc8JKbiSj/KfKL/APTK1wajNxDNxpuKecvEfmdrbvvc7ADmuY6mWSUPMzg8n+9fI4EeXG5fz5AD8AqNp8XUZmFU6KldEIKmpM8pzIlM00UcYBdzdkHeQbCxPdWfxH1V1JXVzI4nskqKengfM9xI+zmCAuEUeIxJMYaXEu+661jy1Oenc62eoQG24vJUvsR1Fozuo76FjtzW0x9xWE/7CC6oqd/9iVTgx+P26mOWJxxbDMCb2tYEgE9yO6409hbpMkhjc5o1GmkIsbGNkM4d8ruDb9yAtfqaNjRcVEEh/wALW1AP/vE0fVQ1ButbETqr60v/AOH+0GsFR+oYM+IGh3V9rR4c77WVRDqJiDHuZeGXjCSLo6Nz72HZw5g+iobJZNLtN1djGyYxuzYGsxd3biCL9jvYjvdQkRVBERAREQEREBERAREQEREBERAWWKYt5Ej2WJEF1SVwcMJLEd1nl0eZsRqRHIafLHj4nhh/LEu5c9vfbmqjTseJHmCWZNzANiY7jIA9Da4uvoPwv4thmuyMRCBvkgY0WDIm2bw3N6O6/NdLybnt04+K53UeK6Dqc9M97qaeSFzm4OdHa7mXBtvy3tuFZS6lVSby6lO4XvjLPIQbb2LMrEei9O8dabpMTYpZoeHxyQJoGC+bRez2NBBuOtr7HcLzbxDp0dOQ6nnjnYbkERuBx7PD2+U+xPI8l145hZ7jOeFxVdQxpP6OSAN89mNBlDcwbuBkv5vXoQCLHdUlZTNZ90k+/wBLK6lqoziS3F199sduXsfdd6mZhAa3C4A2BH4F45n9n+a1lx42emNtYabcl3lN9/x91shpYXWDmmw5D7tr9mjl81jn0BjhlET+ze5+vNY/z5a9ezyjW0WeppnRnfl3/I9lgXCzSiIigIiICIiAiIgIiICIiAiIgIiICIiAiIgIiICIiAiIgIiIOWutuFc+G9afSvL22va9juHEeYNcOxsW+mV1SrkFGscrjdx7FqWsUzniCpy/s6vDZ6ae9zR1WIDxvyxe65HICSx2JWq8J1PNNRVFi6NxYSOR6te30LS13sVT6dqzHUVTRTus3appzZzsattmmMAcmyMLgb7AgFVEVQb3JJPckk/iV24uW4Xa8l8/dbBqmnFoLebSPK7pfoqBlQWmx2I59CPRbJpep5DB/maen8Fi13Q9s2bjoe/+V3r6rtyccs88HKX6ql+1eqywVzmm4KrCCLg7HlbsVyHLzTOytNojqI6gWeAHH9a3P9odVU6po7ojsNudhvcd29/ZR6d9uq2ej1OJ0DmPPmG7fe9rL0S48s1l3+WemlopWogZkgWvvb16qKvLZpoREUBERQERFQREQEREBERAREQEREBERAREQEREBERAREQERcoCAoAiCRBMQQtr8P6jxDwX8nbX7HotNCtaJ2Lmlptbl79124eS430lm2XxRRiN9+vJ35H8vwVKGlbF4o3c1x3uB+NgfzVI4HsfwTlx1nSEGPI7eu35qdFI1jXcjflyNvmFEBIHIW9R/NR5JSdlmXxCeTI3WNEXNRERAREQEREBERAREQEREBERAREQFyu4aubIMaLMGrnFBgXCk4Jw0EZFJ4a44SCOikcJDEgjrlZuCsTW3QcLlhsenzF/oV2dHZdQOqDI2Qkjl8gB+5WNMOqrmAWJ67W/HdWNI64C3iLLXYvJET2aPxB/gquMWV/q8eULHdA1p+QNvzWsVhx8oPPf2C9PN8ctszpjrKjM2HIcvX1UZEXkttu60IiKAiIgIiICIiAiIgIiICIiAiIgIiIObrnIrhEHdsi7Cb0REHPH9FyJx2KIgyNlb3XcW6Iio7WXYNBREHDhsT2UWnvvsTt0REGSb7p27LCB5D7oiDo1TqB/RcIrj2N1oohNBgezmfJwstFfD3G/I39NkRev+TPjjWMe66GBdDCUReNt1MZXUhETQ4REUBERAREQEREBERAREQEREBER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4036" name="Picture 4" descr="Résultat de recherche d'images pour &quot;greatness by darren hardy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s://encrypted-tbn0.gstatic.com/images?q=tbn:ANd9GcQZBgp0fsaybyv0I4H51X3482tZjDC31Y4C-DzDbcq6QKgEj4hnX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naqyr37xcg93tizq734pqsx1-wpengine.netdna-ssl.com/wp-content/uploads/2015/08/Darren-Hardy-Adversit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naqyr37xcg93tizq734pqsx1-wpengine.netdna-ssl.com/wp-content/uploads/2015/04/Darren-Hardy-Picture-Quote-300x18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i.pinimg.com/236x/b5/9b/69/b59b69c763d54dc79cdc965034c28490--personal-development-dr-wh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kingsports.net/wp-content/uploads/2017/10/Pt-6-Long-term-athlete-developm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42900"/>
            <a:ext cx="9143999" cy="70008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AutoShape 2" descr="data:image/jpeg;base64,/9j/4AAQSkZJRgABAQAAAQABAAD/2wCEAAkGBxITEhUSEhMVFRUXFx4XFhYYFx4YHRchHx0dHxgfGBoYHiggGhomHR0dITEhJykrLi4uFx8zODMtNygtLisBCgoKDg0OGhAQGzYlICI3LSs2MC8tKy0uLS0uLi0vLy0tLS0uKysvLS8tLS0tLS4rNi0tLS0tLS0tLS0tLTUtLf/AABEIALsBDgMBIgACEQEDEQH/xAAcAAADAAMBAQEAAAAAAAAAAAAGBwgABAUDAgH/xABSEAABAgMEAg0HBwoFAwUBAAABAgMABBEFBxIhBjETFyI1QVFScXOBk7LRCBQyNGGRsTNCU3J0kqEVI1SCg6KzwcLSFiQlNsNihNMmQ3Xh8GP/xAAaAQEAAwEBAQAAAAAAAAAAAAAAAQIDBAUG/8QANxEAAgIBAgMECAUCBwAAAAAAAAECAxEEEgUhMRMiMkE0UWFxgaGxwRQzQtHwFZEkNVJyguHx/9oADAMBAAIRAxEAPwBt6T6RMSDBmJjEGwoJJSnEanVlAdt12Ty3uyPjGX+70r6Vv4mJlQKmkAU1t12Ty3uyPjGbddk8t7sj4wo5a6G03EJcQ0ClaQpJxtioIqNbnFHK0iu9tCSb2V9hQQNahhUBzlClYec0gB47ddk8t7sj4xm3XZPLe7I+MIfRTQyan1YWEFVMycgEjjUVEAfE8AgltW5m0mmy4lKXaZlLagVdQNK8wqYAae3XZPLe7I+MZt12Ty3uyPjCI0X0Lmp8uCWTiU3TGCUppWoHpqTwgx7r0AnBOiQKKTCkY0oqiihmclY8OoHh4IAeG3XZPLe7I+MZt12Ty3uyPjCQn7vp1mZZlHEUefBLScSDip7QsgcOsjVHpP3cTzL7Es4gJdmMWxJxIOLCKqzCyBr4aQA69uuyeW92R8YzbrsnlvdkfGFPtNWr9CO0a/8AJHG0p0AnZBoPTKAlBUEA40KqSCdSVk6geCAHjt12Ty3uyPjGbddk8t7sj4xONjWauZeQw36bisKRkKk6hUkAdZjt6VaBzlntpcmUYErVgTukKqaE/NWTqHFADz267J5b3ZHxjNuuyeW92R8YnvRnR56ee2CXGJyhUE1AqBrzUQPxjqz1384zNMybiAl58EtpxIOKleELIGo6yIAd+3XZPLe7I+MZt12Ty3uyPjCdtS6m0mGXH3GqIbSVrONs0AFSaBypyjl6K6EzdoBZlkY8FMWaU0rWnpqFdR1QA9tuuyeW92R8YzbrsnlvdkfGEjbl307KKZRMIwF9ext7pCqqyy3KzTMjM0Gce1sXZz8qEKfQEBxxLSTjbNVK9EblZpXj1QA6NuuyeW92R8YzbrsnlvdkfGFPtNWr9CO0a/8AJGhb12VoSjC5h9sJbRTEcbZ1kAZJWTrI1CAHPt12Ty3uyPjGbddk8t7sj4xNkhKl1xLYIBWoJBOQqTQVJIAzOsmkEuk13c/Is7PMNYUYgmoUhWZrSuFZI1a6QA7tuuyeW92R8YzbrsnlvdkfGExZV2U/MMJmWmwWlAkKK0J1Eg+msGlQc/ZGropoHNz5VsCapSaFdQEjnUTSvsFTwwA8duuyeW92R8YzbrsnlvdkfGFPbt0Foy7RdwB1KRVWxqCiANZw5E9QJjiaLaCTloIU5KoCwg4VbpKaEio9NQrlxQA89uuyeW92R8YzbrsnlvdkfGEbZ2gk2/NPSbaavs5rRiQKUoDuirCcyNRMbG1vPed+ZYPz+xbNgxI9CuGuLHh18FawA6tuuyeW92R8YzbrsnlvdkfGFObmrW+hHaNf+SA63rCmJN0szDam1gVooUqOMHUoe0EjXAFE7ddk8t7sj4wwpV8OIStOpSQoV4iKisRFFqWH6sx0SO6IABr/AHelfSt/ExMqNY54pq/3elfSt/ExMqNY54ArOftFyXsTZ2iA43JpWkkVFQgUqDrj80OtRVo2Sl6ZSjE624lwAbk0Kk6jxgao1dJf9vOfYR/DEfF0QpYjAPJc764A1bh5VKbKSoDdLdcKjx4VYR+Ajyue0rmp5U6JlYUG3QW8gMIUVbnIZgYeHONy40/6S10jv8QwMeT0N1P/AF0fFyAO5oAwlFtWyhIAGJpVBxqBUr8SY6mlVk/6pZc4ngW5LucymlqRnxApUP1hHP0I38tn9h3DBRYU+JgzDa81y00pHNqW2fuqA6jAC6vWdfRbVmqlkoU8G1FtKzhSo1ORNRTKvDwRwr1dM1NTkg40tlyalW1Kew1U0lawAUjOpAoeHhEfnlImk3K0+hPfhPVgCsbrdJH7QkRMTGALLik7gFIoKUyJOecIm8fT6bnS5KPBrY2n1FJSkhW5KkipKiNR4ob9wO9Q6Zf9MTrpH63M9O53zAHVu030k+nR3hDf8pL1OW+0f0KhQXab6SfTo7whv+UgKyctT9I/oVAAHcDvsnonPgIYmnH+47K+qfiuF7cI2Raqagj805rHsEMLTj/cdlfVP9cAMa0kIeS9KqHpskHmXiT/ACheXISfmtmuOuChU+UkfUIbA+9WCqfntjteVbrk9KvCntQttQ/DFGnpiESzErLt1SH7QZFB7X9mX1bk++AOBfX8vZH2wd5uNu/iaU1IMuppibm21prqqkKIr7KiNS+r5eyPtg7zcenlD72I+0I7q4A3LntM5q0m5hcyGwW1JCdjSU6wa1qo8ULi9u8CbU9OWYoNbAFhNcJx0BSobrFStfZBL5NnyE39dHwVCuvW33nOl/kIAFRFP2C8LbsLY1EbItstLJzwuophUesJX1xL0OrybZ9eyzTFfzZQlynEoHCSOcKFfqiACu9a002bY6ZVo0U4kS6Ka6AfnFe7h41R0bqUBqw2VoABwOrPtIWvM9QA6oVXlBz612kloncNNJwj2qqVHnNB92GvdtvCz0LvfcgDXuV0lmZ6Udcmlha0vFKVUAyKUqplxEnqpHjdFLJbftZtAolM6oAcQzoB7BHP8nIUkX6/T/0JjrXWH/M2v9uV/OAOBoH/ALmtP6q++3HdP+6B/wDHf8scPQQf+pbT+qvvNx3D/ugf/Hf8sAfWk2lM4zbcpJMpCmHWkKdThqRVbiVKCuCgSD1GBryk0I2GUVlsmyLA48OEYuqtIPLY01Zl7Tl7OW2orfQFJdFKJqVgAjXrR+Iha+UbY4SZebxrJUVNFBNUpoAQUj5pOdeOAEnFqWH6sx0SO6IiuLUsP1Zjokd0QADX+70r6Vv4mJlRrimr/d6V9K38TExwBR0jenYxk25Z9aljYUtuILKyDRICgcsxGjpFfFZ7Uqpmz0KKigobGx7GhuoOdDTVxCBe7K6wTrfnEwooarRNACpZGvDXIJGqpBqa8UMo3O2VhpgcrysefupT8IAXVzV5DEi0uTmyUtleNtwAqCSQApKgMwKioOeswdo0/sGRQ6uWWgqcUXFIaSolajz5J/ACsLq9C6syLfnUusuMAgLBACm6mgJw5KTXKtARG3dhdpK2jJl91biFBwoomlDQJNcxrzgD9u3vGlmZyfm51ZbMypKkhKVLpQqyyHACBG1o3eXKMWvPvqcV5pMhKkqCFE40hIG4pUVBXU+wQIXq6JM2bMtMsqUtKm9kOOnKIpueDKGbKXISK0IWXnhiSFUonhFeKAF7fRpXK2g+w5KrUpKGylVUlNDir87XlC7EbttSoamHmk6kOrQOZKiBX25Q39Bbo5abkmpl5biFuYjhThpQKKUnMcIFeuAP26e8az5GQDEw4tLmyKVQNqUKGlMwPZCetqYS5MPOIzSt1aknVkVEj8IZd6t2bNnSiJhha11dCF4qZAhRBFPaAOuA+7mwW56ealXSQlzFVSdYwoUrKuXzadcAaehNoNy89LPumjbbqVLIBNACK5DMw/Jy9iwnQA6ouAGoC5dSqHVUVTkaQLacXSSknIvzLbrqlNpBAUE0NSBnQV4YSEAPNzT+yEWpLTTB2NlDDqHClgp3SiMOQFTq1xo6T6fyD1syE424ossJIcUW1Aj0tSaVOvgjLuLrpW0JFEy4txCipSSE0puTSuYgLvT0Yas6cEsypSk7EldVUrUlQ4ODKADvTC8mRdtGzZqXWpSJdaw8ShSSErwhVARnucWrij901vKkpmds1bTiiww9sryihQIoRhoCKnLFq44UFiSyXJhltXorcSg8ylAGntzh/bRUj9M97k+EADN5d4EhOO2ethxRDEwHHatqTRNUGoqM9RyEfd8F4UhPyKWJZxSlh5K6FtScgFA5qHtEEe0VI/TPe5PhC2f0MYTb35LxKLWJKceWLdNByvFWppzQB1rl9OJKz2phM04pJcWkpAQpVQAqvojLXANp7abUzaEzMMkltxzEkkEEig4DmIc05cXKBtexvO48JwVCaVpua0GqsL66fQli0lzDb6loLQSRhpXMqBBCuKn4wAu4YtzOlcrZ77zk0spStrCmiSqpxJPzRlkDHtexoCxZol9gWtZdUoHHTKlKUoPbBNoHc406yh+cUoYwFJbTTFQ6ioqBpXXQDrgAAvXt9ietBUxLKKmy2hIJSUmoBrkc4OborzpWXlRJTqi2EKVsbmEqSUqJUUqpUghROeqhg0mbnLLUmiUuoPKC6/goEQmLzLvnLMWhWLZGHCQhylCCPmrGoKpnUZHPVSAG0q8Sw7Ol1JkilVSVhpoK3SjxqOSRqHsplC5utvITJTMwqbqWppWyLUgVwLqTXDrKTiI48hBFoNdNJzsizNLccQpwKqlOGgwrUnKor82vXHd2ipH6Z793wgDfRpzo+w47ONuo2Z0fnFISsrXq+bqGocWrOAGwrypdVtu2hMlTTJYLLYCSogApw1CeE7o9cat693cvZrLK2FrWpx3AcdMsieAR2bvboG32UTE2pSUrGJCE0xKHAolQOEHgAFacMAcrTHTeSftuSnmlqUwyhsOEoUCCl1xR3JzOSgco2r5NOLPtGUaRLOqU427ioptSagpINCRTXSDyfuZsxaCEB1tXAoKCqdSgR8IRGnuiLtmzJYcopKhibcAIC08x1EHIiuXWIAGotSw/VmOiR3REVxalh+rMdEjuiAAa/wB3pX0rfxMTK3rHPFNX+70r6Vv4mJlRrHPAFf3ethNmSVBSsug9akgn8SYUa9LZpGkpQqYWGQ/sRQpdGwilM0k4Rx144b+gO9kl9ma7giZbyUFVqzgSK/nlavxgCjNN7UlXLPm0bOyrFLuAAOJJJwmlBXXWB3ye97FdOruIicfNV8kxR/k972L6dXcRAAN5RaSZ9mnBLVP31Q/bM+Ra6NPdEeE8/KpVR9TIVTLZCmtP1uCN5simWrgp/KAI5t9BVPzIGf8AmHe+qKmWsWdZeKnq0tWnGUoz6yfjE82BZvnFvFo6jOrJ5kuKUfwSYd99U7sdkTFNayhsfrKFfwrAGzetZ4mLImkjPC3syaf/AMyF5dQI64RVyO/Et+0/guRROjLomrNl1LzD0sjGPrNgKHvqIn26CVU1brTSvSbW8hXOlp0H4QA7r396Jv6g76Yk2Kyvf3om/qDvpiTYAp+4belvpXO9Cu8obfRP2dHeXDRuG3pb6VzvQrvKG30T9nR3lwAC6L+uS3Tt/wARMWTOrIbWoZEJJHUMojbRf1yW6dv+ImLNXShrq4YAmRN79tEVDqKdCjwj40EtZ+bt+WmJggurcGIgBIOFopGQy1JEUOJuQ5cr95uEo2tB0tBbKSjZk0KaYfkOCmUAUIYWGhNkeaW9aTYFEOtJmEcyl1VzUWVCnshg2raCWQ2pWSVOoarxFZwp/eKR1x4uWYPO0TQ1hlbKvaCpCk+4hX3oAWN/zYU7ZyDqU6pJ5jgB+MNx7ctmmWFJp1DKFNft8vZnTH4ohsznya/qn4QAgrodNXjaLxnZyjS21k7M7RAUFJw4cZok0qKCmUFN91uSUxZiktTMu64HW1JSh1C1DOhICTXUTHBuxu2kp+S84f2QL2VaNyUgUBy1pOecfV592UlI2e5MslwrSpAGIpI3SgDqSOCAGHc9vPK8zn8VcL+868S0pO0XZeWcSG0pQQC2lRFUgnMiuuGBc7vPK8zn8VyCCamJRKiHVsBfCFlAV7K1z1QBLek+ms9PpbROKBQheIUQE0NKH0fZFWy6RsKQ3QDYwEHgG53MJTyhXpdTUpsCmju14tjKTwJpXDG7dNeozsTclPL2NaAENPKO5WkeiFn5qgMqnI0111gc7QnTCYsucmGbafeAUKgLC3N0Fek3QGiCCcxll7I0b6dM7PtBlgSrhW424qtW1JolSc81AcITlDxt2wZWda2OYaQ6g5pPCmvChQzSfaDEz3oaEqsyZCUkrYdBU0s68vSSqnzhlnwgj2wAFxalh+rMdEjuiIri1LD9WY6JHdEAA1/u9K+lb+JiZUaxzxTV/u9K+lb+JiZIAsG75YNmSRH6M33RWEiiyXVaTqGA5TeMinza4sX1cOddUdK6S9RmVYTJT1UoQTsTwBUACa4VgZihJoRXI0ypUs9V41kAY/PWa04M1e4CsAb+mTbaZCbUUpFJd3Ogy3BgP8nvexXTq7iIDr1b2G5plUnI4tjXk66oYcQ5KAc6HhJ93DGxdDeDZ8hIqZmXVJWXSqgbUrIpQBmkU1gwBz/KNH+fY+z/ANSof1l/ItdGnuiJovl0olZ+aadlVlaEs4CSkpzxKOpQ4jDakr4LIS2hJfXUJSD+ZXrAFfmwAHXQ2djtude4GlvHrU4Up/DHDit2Zk0pSmcUwEk1SHimhI4QF6yK/jCcu006s2TXPOvuqSqYmVKRRtSqtgqUgmgyqVqy15Rwr69M5a0Vy3mqytDaV4qpKc1FNPSA4BAFEWQ+wtpPmym1NDcpLRBQKawMOQpxQm5Kzdg0uoBQOFbo/XYcKv3sUatz14klIyS5ebcUgh0qQAhStyUprmkH5wPvj3tjTyzF21I2g26rY223G31bGsEbhYbypU1K6ZQAzLz5Fx+zJlplCnHFJASlIqTuk6hE4m7e1P0R37ivCHtty2P9OvsXP7Y+Xb47HIID69R/9lf9sAftxKaWUgHgddH70BF9eiU7N2iHJeXccQGEJxJSSKhS6io4cx743LsLyLNk5EMTDqkubK4qgbWrJSqpzApqgs25bH+nX2Ln9sAIuU0Vm5SZlFzLK20qmG0pKgRU40mmY4oq6eSS2sDMlCgB1GEdeZeDZ84ZHzd1SthmkuuVbUmiRrIqM+YQcG+Wx/p19i5/bACHRdxahFfM3RzoPhHWu8sZ+UtuTamG1NrKsWFQINChdDnzGHDty2P9OvsV/wBsLi3NN5J235WfQ4oy7aEpWooUCCA5Xc0qfSGrjgBo3zrUmyX1oNFIU0tJ4il1BBHtygl0dtRM1KsTKdTraV04iRUjnBqOqFdeHebZk3Z0xLsvLLi0gIBbWmpCgdZFBqjmXSXmScnI+bTjikFDii3RClVSrdfNBpRRV7xAHVv8cCXbNUTQB4kniAKKw3JkVQoDhSae6J2vq00k7QTLeauKXsZXjqhSaVCaekM9UG+gF70o5LttTrmwvoSEqUoHA5QUCgoDInhB4YAGLin5wTypcrcDDaXSto5JSqoAKhwGvHxQe377zvfXb74j50kvYs2WbUph1D7p9FLYqCeNSgKAD3wJ3qXj2dO2c5Ly7qlOqUggFtadSgTmoU1QAeXPbzyvM5/FchWXt6Gz8zajzrEs4tspQAsJJBokA0Igiu6vNsyUs5iXfeUlxAXiAbWqlXFkZgUOREEe3LY/06+xc/tgBDK0PnJVbLk0wtttTqEVUkgEk6qkcQPuh+2tdfZuwO7HK1XsasG7V6WE4fncdIAL4rwJCfkm2ZV1SnEvpcIKFIoAlYJBUOMiCHQW+WVcaQ1PqLLyQElwglDlOGqalJ4wRT28QHN8nu0psqelXCpTDaKgKr+aVWmEV9Goruf+mNvyksPmkrytmNObAcX40gwm7y7IaSVedtHho2CpR6kjXCDvR05NpzCVJSUMNApaSdZr6SlUyBNBlwAQAFxalh+rMdEjuiIri1LD9WY6JHdEAA1/u9K+lb+JiY4py/3elfSt/ExMqE1IHHAH6hsnUCebOPXzRzkmH5dpoBLol25iYbDi3AFJSoVSlJ1Ep1KURnnqy9sHuxywUGsLINMkUTWnsTSPLu4rCE3GMc4NFW2iQVtqGsER+JSTqBilNN7uZWbaWWW0szABKFIGFKjxLSMjXVipUVhaXJWc27OutvtpWkNKOFYqAQpA1HhFT742q19dlUrF+nqiHBp4FuUHiPujAkngMUVehYEo1Zcy41LtIWAiikoAIq4gGhHsJHXAXcRZrL6ppLzSHAlKCkLSFUJKq0rzQhr4SplclyX8+4cMPAqSg8R90fkP6+Kw5VmzVraYabVsiBiSkA0JzzEI+xJQuvttp1qUEjnJAH4mNtNqY3170sIiUcPBpbGriPujCkjgMVknRORAA81ZNBSuAZwrL9tH2WW5Z5hpDacSm1hCQKkgFJNOHJXvjmo4lXbYq0nzLOtpZE+lJOqP3Y1cR90Fl1Muhy02G3EhaFFQUlQqDRtZFRzgHqh9W3ozJJl3lCVZBDSyDgGRwmkaanXQomoSXUiMMrJK5j9SknUCY+YZFx8i09OOIebS4nYVKwqAIqFIoaHhzPvjptsVcHN+RVLLwLvAriPuj4MUjePo/KN2bNLbl2kLCMlJQARuhqMTcYy0uqjqIuUVjHImUdp+pQTqBj9wK4j7oaVxFnMvuTKXmkOBKElIWkKoSogkV4aQ4f8ACsj+iMdmIw1HEYUWbGmWjW2skmbGriPujMJ1UMVn/hWR/RGOzEJewJBpWkbjBbSWtndTsdNzQJXQU1UFBCjiMLVJpPurIlW0LTY1cR90fgSeKKzVonIEEeas55egIS13liJbttyTfQHEp2VOFYxA4QSkmvsoeuFPEa7YyaXhWSHBoW2BXEfdH4KnVFIXj6PSjdmzK25dpCw3kpKACMxqMAtz2hDUyFTMwKtpVhCa0xqpUgkZhIBGrWVcQztXr65VO18kuQcGngVwlHOQr3R8LZUNYIiuvNZRhIGBhpOoblKB/wDcaFu6HyM2gpcYQCRk42AhaeIhSRnzGo9kcq4xDPOLwW7JkogGPrAriPugmn7CVJ2omVXusLyADTJaVKFDT2pOY54o46KyP6Ix2Yjr1OvrpUW1nd6isYORJexq4j7oxSDwgxWf+FZH9EY7MQsL97Il2GJYssttlTigooSE1GHhpGVHE67bFBJ8yZVtLImYtSw/VmOiR3REVxalh+rMdEjuiPSMwGv93pX0rfxMTOyd0Ipi/wB3pX0rfxMTO1rEAWJIoAabA1BCQPuiJx0ynlIt1x3HhLcwghRNMITh/CkUfKegj6qfgIl+8tJNqzYAqdk/pEfPcKWbp59T+pvZ0RQ502s2vr0t2qfGFhdC4lVsTqkEFJDxSRqILqaEeykKTzVfIV7oZlwSSJ90HI7ArvNx1z0UdPRY4vOUVU9zQzb3N6JvmR/FbgH8n1lSXJvEKbhvvLhyuLAFSQBxnKPxt9KvRUFcxB+EeRXqtunlVjr5/wBv2NXHMsgJfhvUvpG/jCouds/ZbSZJGTdXD+qMv3imGvfhvUvpG/jAr5Pln7qYfI1JShJ9qiSr8Ep98ehpbNmgnL3/AGM5LM0M/SK1QwqVBNNmmUNc+IKoPeBHBvks/ZrLeIFS0UujqICv3SY4V9lrBl2z/wDof2c/synxMMe2pEPy7zJ1ONrR95JEcMI9iqrfW38mX65ROVz2+0tzr/hrii7f9Vf6JfdMTvdIgpteXSRQhSwR7Q2usURb/qr/AES+6Y6uK+kQ9y+pWvwskCGhcB6+50Cu83CvhoXAevudArvNx6+t9Hn7jKHiQ1L0t6pvox3kxLkVHelvVN9GO8mJcjj4P+TL3/ZF7eo3vJ3+Wm+jR3jB5e7NutWY4tla21hbYCkKKTmsDWOOAPyePlpvo0d4w7XHAkVUQBxk0jh189ms3YzjBeHOBK/5dtT9Kmu2V/dHZuocWq2GVOKKlkrKlKNSTgXUk8JiivPWvpEfeEIbQtVdJHDrrMzGfaR216pXVWJQ24T+5Rxw1zKAha2zZWxaRyUykUTMIcCqcpDSwa86Sn7sHtsWgGG9kV6ONCVewLWlBPVir1R52rZodXLufOYe2QcxSpChzUXX9UR4tE3W230aa+X/AIbSWTj3o71TfR/zEc+5fepo8a3O+R8APdHQvR3qm+j/AKhGhctvSz9dz+IqN4+hP/cvoV/WA/lDOHZ5VNctjUacFcQFfcILtC9PLPbkJVt6aQlxDKUqSSSQRlQ9Qjm3l2c3MWvZsu6KocSpKqa6VJy9uUdfajszkufeH9sdTnQ9NXC1tefL4lcPc2hbafWqxM2yw7LuJcR+ZGJPGF59eqKHMTtpxo8xI2rKsy4IQdiWakE1LhHABxCKJVGfEdvZVbOmP2Jrzlkw29bto+dTAbmZkJD7iUgPKAACyABnqEcO1rQm3UpEy864AapDjhXQ8NKkxWZnGxrcR94QnfKEfSoSmFQVm5qNeTxR26TWxssjBV49v8RSUMLORNRalh+rMdEjuiIri1LD9WY6JHdEeuZANf7vSvpW/iYmZrXFM3+70r6Vv4mJkSYAseSVVtBGooSfwETfpjLqVbjwAJ/zCcqceHLrrDYur03ZmpVthxYTMtICFJUaFYTklSa68qVHAeqC1yxJUvCZLLZeFPzuEYstWfCQNR4I+YptejunvXsOhrclg2TZ7P0Tf3E+EJ+6sD8uT9KUq/Smr5ZOr2Qeabacy0gyolaVvkHY2gakngKqeikcJMK646cHn7zjqwCppZKlECpK0E64001dn4e2cvNciJNbkhnXu70TfMj+KiAPydx+cnPqN95cGl6880qyZpKXEKJSigCgT8qjgBgH8n6YQhc3jWlNUN0xED5y+OLURf4Czl5/sJeNBjfhvUvpW/jH1ctZ+xWaldM3XFL91EDq3BPX7Y17551pdmKCXEKOyt5JUCfS4gYKNG3GGJRhnZW6oaSDu066VVw8dYwba0SjjrIt+s2rVsWUmFAzDLTigCkFYBoDrArwGOimlMtUTPeja612pMlDisIKUpwqNMkJB1GmusOa7K2212ZLY3UBSUlBxLFdyogVqeIA9cNRop10xm3n2erIjNNtC7sKz9g0nLdKDZnFDmW2tQp74dNvD/LP9EvumFzbiW06RyMwlxBS42sKIUKAoQ4MzXiKYZX5TY+mb++nxidbKUnXPHkvqRDzRJabGmCAQyv7sMW4mXU3aDiVgpV5uo0Ov0kcEO/8psfTN/fT4wASE43/AIjmF7IjD5mkBWIU+Zw1pHZLXPUVThtxyZXZtaCG85BVZc0ACSUCgGZ9JMTV+RJn6Ffuis/ymx9M399PjGflRj6Zv76fGOTR62Wng47M5eS04bueRO+T82UvzaVChDaKji3Rg0vmaUqy3UpSVHG3QAVPpjijhXeTbabXtVSloAKhQlQAO6Oo1zhlflNj6Zv76fGJ1djWqVmP9L+Qgu7gk38iTH0K/dBVdIwpFrsJWClQxVB4Pza4on8qMfTN/fT4wnWZlH+KVLxpw19Kop8hx6o74a56iE4uOOTKOG1pjFvOTWy5voq+4gxu6FWx53IsTHCtAC/rJ3K/3gY5+n88yqzZtKXWySwugCgScuKsBNwlvpDL8q6tKcCg63iUBkrJYFeIhJ/WjzIUueklLHNP6mjfeDe9Heqb6P8AmI0Llj/pLP13O+Y9rzZ9pVlzQS6gkt5AKBJzHBWAe43S5ptK5F9YRiXsjKlGgJIAUip1HIEcdVReuqctFLC6PPyIbSmfd+M46zPSTzBKXEtqKFAVocXty4YZOgk267Z8u68orcW3VSiAK5mhy9lI37UsiWmQnzhpt0JNU4hWnHQ8EasppBKF9co2tAUyhJUAQEpBNEpHBUU1cGUZTtVmnjWo849X7P4yUsSyKW9zfuU+qz/FVD0MIi9l5KralVJUCAlmpBBHyqq5w7FWmx9M399PjGuri+wp5eX7ER6slzSKyX1TcypLSyC+5Q0Oe7McqZs11sYltqSNVSKRW/5UY+mb++nxhbX8Tja5BsIcQo7OnJKgfmq4jHfpuIynONezBSVeFnIhotSw/VmOiR3REVxalh+rMdEjuiPXMgGv93pX0rfxMI3RrQWanmy7LBKgk4VbpIKTSuYUoHVDyv8Ad6V9K38TCruPt/YJ7YFHcTKcHsC05tnvJ/WEY6ic4VSlDqiY4zzBnSnROas8t+cJw46lBBB9Glc0k0OYjq6N6M2pOtFxh10oBwmrtADQGm6WK5EHrhu3yWJ5xZy1gVUwQ8OYZOD7pr+qI7WgtkeayLLRFFYcbn1lZmvMKJ/VjzJcS/w6nhbs4NOz72CdNKdEpmRUgTAGNyuEBSVE0pUnCo8J4Y6ujd2c7NoDiQEoOpajhB5uFXOBT2xv2tPi07dSgn80XQwj6qTRRHPujX2iH5PzKJdhbpFENNlVE8ASK0HUKRpqddZTCCx3pfIiME2xGTdy06lNULaWeSF0PViSB+MLy0rNdYdLLyVIWk0KVChHVxe0ZRQ9214BtNTyFshpTYChRWIFJNM68IPxgf8AKAstGwy00AA4HdhJ40qSpQrx0KTT6xiKNbcr+xuXNkuCxlAPKXU2g4hDiEApWkKScSBUEVGRVxGB06OPCc8xNA9jDdMvSNKCtacOusVBot6lK9A33BCOe/3N/wB4jvJi2m107Zzi0u6n8iJQSSNKauptFtCnFIAShJUo40ZACp+fxRzdGtBJueaLsukKSFYFZpFDQGm6UK5Ee+KR0n9Tmegc7hgD8n/1F77Qf4bcYw4lZKiVmFlNfMs61lIAdqG0vo0/fR/fHIt7QCflEFx1lWAa1iikjnKSadcPLTq8BuzXGkOMrcDiSqqVAUoQDkdevjgpkplt9lDid026gKFeFKhXMcx1RT+p6iEYznFbWOzj0RHZEYkR2tM7NTLz0ywjJKHVBI4gc0jqBp1Rxka49yMlJKS8zEOJG6yfebQ62hJQtIWk4kCoIqMirigTtqzFyzy2HRRbZooZGhpXWCQYqbQne+T+zt90ROl6G+s50n9IjztJrZ3WyhJcl+5pOCSTOJY9mrmHkMN+ms4UjjJ1DPVBdM3UWihClqQAlKSo7tGoCp+fHIu43zlOmT8RFM6ReqzHQr7phrdZOiyMYrqIQTRMui2hszPhZlwFYKYgSBStaekocRjum6K0/ox99H98FXk7+jN/s/64cQUK04Rn4fCOfV8SspucIpYRMa01kjdpqqsPt4v5QeC6K0j/AO2Pvo/vjzasD/X1S1MvOq0/6CrGf3KxSBUK04df/wC94jbW8QlTt2LqskQhnqSrpRodMyGx+cAJ2UkJoUnVSvoqPGI7UtdRaLiErShJStIUk4kCoIqPn8UFnlC+lI/tf+OGto96pL9A33ExnZxGyOnhYksyySq1uaJ1sjRq0n3npRp1wrYycRstAM6ZbvCRXLKN3ahtP6MffR/fHXsnTBizrXtJb6VqDjikpwAHMLqa1Ihs6IaUNWgyp9lK0pSsoIWADUAHKhOWYhqdZfT3owW3C5+1iMU+QjtqG0/o0/fR/fAzamjL7EyZVafzopUCh9LV6JNSa6oonTPTyXs5baH0OKLiSpOAA0oaGtSOOBDQOdYtG2ZmeQlWFDKMAWBUKphrlXMAK98Wp117g7LI93Gfew4LOEC1nXNTriApZQ1XgWqh6wkGnXHI0qu2nZJBdUkLbGtaDiCfraike2lPbDovJ0zVZrTS0Mh1TiykVJSAAKmpA15ig5+KO/Ydoom5Vp/DuHmwooVnrFFJPGNYjn/qOojFWyitrJ7OPQkQiLUsP1Zjokd0RIWltmCWnZiXT6Lbqko4dzWqK+3CRFe2H6sx0SO6I92MlJJrzMQGv93pX0rfxMTTKTCm1pcQaKQoKSeIg1B98Utf7vSvpW/iYmSJBXOjtqonJRqYABS6gFQ10OpaTzKqOqOPefb/AJnIOrSaOLGxt86uEcwqeqB64F5RkHUkkhL5wjiqhBIHsrnHA8od5WySiKnDhWqnBWqRX3fGPma9NH8b2Xknn7nQ5dzIDXZb6SnTJiidOt7p37M73DE7XY76SnTJiitOd7pz7M73DHTxP0iv+eZWvoxT+T16xM9CO+IJ7/fUGftSe45Az5PQ/wAxM9CO+IJr/fUGftSe45C7/MY/D6Bflhxot6lK9A33BCOf/wBzf94jvJh46LepSvQN9wQjn/8Ac3/eI7yYz0H5tvuf1Jn0Q8tJ/U5noHO4YA/J/wDUXvtB/htweaT+pzPQOdwwB+T/AOovfaD/AA245qfRLPeiz8SOneLoE5aLzDiXUIS2lQIUCa1II1cGUE4cYkJRIcWENMNpRiVl6IAHWeL2wJXmaevWa6wltptxLiSpQUSDkQMiOfig4lHkPsoXQFDqArCoVqFAGhGo64pZ2vY19p4PILGXjqShpRafnM2/MUoHHCoD2fN/Ckc1GsR2dNZFDE9MstiiEOqCRxCtQOYVjjI1iPq68bFt6cjnZWOhG98n9nb7gidL0N9ZzpP6RFF6E73yf2dvuiJ0vQ31m+k/pEeHwz0mz4/U1s8KPO7jfOU6ZPxEUzpF6rMdCvumJmu43zlOmT8RFM6ReqzHQr7pieK/nV/zzFfRis8nf0Zv9n/XDK88paGwk+nLYwPqOUP4OD3QtfJ39Gb/AGf9cFGlM9sNtWYdQdQ80fbiphH3sMYauG/Vzj7PpHJaLxFHmLB/9RecU3Pmuy1/6vku6YJUzeK0diB+TlSoj67iadw+8x19iTix03VMNfZrp74BdEZ/ZrZtM1ybQ00OrFX96sc6k7Ytv9Mcfb7k4wC/lC+lI/tf+OGto76pL9A33EwqfKF9KR/a/wDHDW0e9Ul+gb7iY0v9Dq+Ij42TBp/vlOdOvvGHLcJve5057iITWn++U506+8Yctwm97nTnuIj09f6Gv+JnDxgx5RHy8p0a+8IHbn9Jm5Odo8cLTydjUo6kmoKCeIVqP1qwReUR8vKdGvvCA/QjQZ60UuFlaElvDixGnpVpSgPJMX0yg9ClY8Jr7kS8fIpC2rIYm2Sy+gONqzHGDwKSoZg+0QmNOLvZySbU9KzDzsumpKQtQW0PakGikjjFKcXDGx+VrR0fUyy+tEzLuA4W8RJQE0rgURufS1ZjLghx2TaDcyw2+2atuJCk1HAeAjj4KR5ilbo8Si90H/b/AKZpyl7yQXnVKJUolSjrJNSecnXFo2H6sx0SO6IkbTazky8/MsoFEIdVhA4Ek1SOoEDqiubD9WY6JHdEfRxkpRTXmc4DX+70r6Vv4mJjinL/AHelfSt/ExMcWA/vJ+9Sf6f/AI0QP+UR8tKdGvvJhaWbpBNS6Shh9xpJOIhCiATQCuXDQD3R52nbExMEF91bpSCElasVK66Vjz46KS1Tvzy9Xwwab+7g+9HbTMtMszAFdjcSsgcIBBIHOKxWDLrM0xVJS4y8gioOSkqFCPcSPZEfVjr2LpPOSlRLTDjYOtINU/dVUV6onXaL8RhxeGiIT2lIaG6Ey9nbJsKlrK6Cq6blIJISMIHCdevVC+v+t5tQYk0KClJXsrlD6ORCQfaak9QgEmbyLUWMKptYB14QlJ94TWBZ10qJUokkmpJNSecnXGOn0Niu7a6WWTKaxhFN3V2+3NSDIChsjKA06nhBTkk05JFCDzjgj1GgMr5+bQqvGVBeDLDiApXVX20rrETPZ1pPMLDjLi21j5yFFJ/DWPZBILzLWw4fO1c+BFffhilnDrY2SlTLCl9yVYsYY8b0LfblZB4KUA46hTbaeElQpUDiANeqB/yfx/kXvtB/htwi7StN6YWXH3FuLPzlGvu4hGxZukM1LpKGH3Wkk4iEKIBNAK5cNAB1RouHbdO6k+b55I7TvZGX5QnrEp9RfeTDU0HP+nSf2dvuCJbtO2H5gpL7q3SnJJWqtK66VjbltK55tCW25p5KEiiUhZAA4ABxQt4fKenhVu8IU8SbOpesyU2rNAgiqwoe0FCTlAmjXGzaVpPTC8b7inF0w4lGpoNQrxZxqgx6NUdkFF+SRR82VnoSP9Pk/s7fdEeU7oVIOuLdcl0qWs4lqqrM6uAxNbGls+hKUIm3kpSAlKQsgADIAeyPv/Gdo/pj/aGPH/plym5QnjPvNe0WOg09KbDl5W17LTLthsKXVQBJqQpNNZMM3SL1WY6FfdMSrMaRTbi0OuPuqcbzbWVElH1TwRsuaYT6gUqm3yCKEFZoQdYMa28Pss2Zlzj8+ZCmlkZ3k7+jN/s/649L9JkszNnPjW2pSx+qptX8oUNmW5My+IMPONYqYsCimtK0rTnPvjLTtyZmMOzvOO4a4casVK66Vjb8E/xXb55er4YK7+7grhyYSGy5Xc4cVfZSvwhUXEzBddtB463FpUetThhTnSyeKNjM09gw4cOM0pSlOamUa9m25My+IS7zjQVTFgVhrStK05z74wr4Y4VThu5yx8izsy0xr+UN6Uj+1/44a2j3qkt0DfcTEo2lbczMYdnecdw1w41YqV10rzD3RuN6YWgkBKZt8AAAALOQAoAPZSJs4bKVEKt3hyFZ3mz70/3ynOnX3octwm97nTnuIhATUytxalrUVLUaqUcySdZJjfs/SKbYSUMTDraSa4UqIFaAVy4aAe6OrU6Z20KpP1fIrGWHkZPlEfLynRr7wjWuGt5tmYdlnFBOzpTsZOQKkFW5rxkKy+rxmF7N2lMTa0B95bhGSCtVaV4M9VTGCyljURUAHI551p8CeqENJ/huwk/j8yN3eyUvpnoYxaKWw6paFNKJQpNDrpiBCgQQaD3R0pdtiRlUpxBDLCKYlHgGsk8ZOfXE8yGl9rM4m0TayGwMlYV5EVFCoEnL2xpW1ak/N7mYmVugKw4agJxAYvRTQHIa6R564Xc0q5T7qNO0XXBytJrT85m35jgccUoDiBO5B/VpFg2H6sx0SO6Ii55spUUnWCQeqLRsP1Zjokd0R7aSSSRiDl62jz89IKl5cJLhcQrdKwigNTmYSm0na3IZ7UeEU5GRIJj2k7W5DPajwjNpO1uQz2o8IpyMgCY9pO1uQz2o8IzaTtbkM9qPCKcjIAmPaTtbkM9qPCM2k7W5DPajwinIyAJj2k7W5DPajwjNpO1uQz2o8IpyMgCY9pO1uQz2o8IzaTtbkM9qPCKcjIAmPaTtbkM9qPCM2k7W5DPajwinIyAJj2k7W5DPajwjNpO1uQz2o8IpyMgCY9pO1uQz2o8IzaTtbkM9qPCKcjIAmPaTtbkM9qPCM2k7W5DPajwinIyAJj2k7W5DPajwjNpO1uQz2o8IpyMgCY9pO1uQz2o8IzaTtbkM9qPCKcjIAmPaTtbkM9qPCM2k7W5DPajwinIyAJj2k7W5DPajwjNpO1uQz2o8IpyMgCapO5u1m1hexsmnBswH8uuN5N1lrgUDTPohOb9fRqRwcZ/CKHjIAnXaptfE4oNMbsAU2b0aCnFnlHttYWvUkNMZqKs3wcyKcWqKEjIAmeYuYtZSlKwMjESabKOE14oo2ymihlpCvSS2lJ5wkAxtxk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6564" name="AutoShape 4" descr="data:image/jpeg;base64,/9j/4AAQSkZJRgABAQAAAQABAAD/2wCEAAkGBxITEhUSEhMVFRUXFx4XFhYYFx4YHRchHx0dHxgfGBoYHiggGhomHR0dITEhJykrLi4uFx8zODMtNygtLisBCgoKDg0OGhAQGzYlICI3LSs2MC8tKy0uLS0uLi0vLy0tLS0uKysvLS8tLS0tLS4rNi0tLS0tLS0tLS0tLTUtLf/AABEIALsBDgMBIgACEQEDEQH/xAAcAAADAAMBAQEAAAAAAAAAAAAGBwgABAUDAgH/xABSEAABAgMEAg0HBwoFAwUBAAABAgMABBEFBxIhBjETFyI1QVFScXOBk7LRCBQyNGGRsTNCU3J0kqEVI1SCg6KzwcLSFiQlNsNihNMmQ3Xh8GP/xAAaAQEAAwEBAQAAAAAAAAAAAAAAAQIDBAUG/8QANxEAAgIBAgMECAUCBwAAAAAAAAECAxEEEgUhMRMiMkE0UWFxgaGxwRQzQtHwFZEkNVJyguHx/9oADAMBAAIRAxEAPwBt6T6RMSDBmJjEGwoJJSnEanVlAdt12Ty3uyPjGX+70r6Vv4mJlQKmkAU1t12Ty3uyPjGbddk8t7sj4wo5a6G03EJcQ0ClaQpJxtioIqNbnFHK0iu9tCSb2V9hQQNahhUBzlClYec0gB47ddk8t7sj4xm3XZPLe7I+MIfRTQyan1YWEFVMycgEjjUVEAfE8AgltW5m0mmy4lKXaZlLagVdQNK8wqYAae3XZPLe7I+MZt12Ty3uyPjCI0X0Lmp8uCWTiU3TGCUppWoHpqTwgx7r0AnBOiQKKTCkY0oqiihmclY8OoHh4IAeG3XZPLe7I+MZt12Ty3uyPjCQn7vp1mZZlHEUefBLScSDip7QsgcOsjVHpP3cTzL7Es4gJdmMWxJxIOLCKqzCyBr4aQA69uuyeW92R8YzbrsnlvdkfGFPtNWr9CO0a/8AJHG0p0AnZBoPTKAlBUEA40KqSCdSVk6geCAHjt12Ty3uyPjGbddk8t7sj4xONjWauZeQw36bisKRkKk6hUkAdZjt6VaBzlntpcmUYErVgTukKqaE/NWTqHFADz267J5b3ZHxjNuuyeW92R8YnvRnR56ee2CXGJyhUE1AqBrzUQPxjqz1384zNMybiAl58EtpxIOKleELIGo6yIAd+3XZPLe7I+MZt12Ty3uyPjCdtS6m0mGXH3GqIbSVrONs0AFSaBypyjl6K6EzdoBZlkY8FMWaU0rWnpqFdR1QA9tuuyeW92R8YzbrsnlvdkfGEjbl307KKZRMIwF9ext7pCqqyy3KzTMjM0Gce1sXZz8qEKfQEBxxLSTjbNVK9EblZpXj1QA6NuuyeW92R8YzbrsnlvdkfGFPtNWr9CO0a/8AJGhb12VoSjC5h9sJbRTEcbZ1kAZJWTrI1CAHPt12Ty3uyPjGbddk8t7sj4xNkhKl1xLYIBWoJBOQqTQVJIAzOsmkEuk13c/Is7PMNYUYgmoUhWZrSuFZI1a6QA7tuuyeW92R8YzbrsnlvdkfGExZV2U/MMJmWmwWlAkKK0J1Eg+msGlQc/ZGropoHNz5VsCapSaFdQEjnUTSvsFTwwA8duuyeW92R8YzbrsnlvdkfGFPbt0Foy7RdwB1KRVWxqCiANZw5E9QJjiaLaCTloIU5KoCwg4VbpKaEio9NQrlxQA89uuyeW92R8YzbrsnlvdkfGEbZ2gk2/NPSbaavs5rRiQKUoDuirCcyNRMbG1vPed+ZYPz+xbNgxI9CuGuLHh18FawA6tuuyeW92R8YzbrsnlvdkfGFObmrW+hHaNf+SA63rCmJN0szDam1gVooUqOMHUoe0EjXAFE7ddk8t7sj4wwpV8OIStOpSQoV4iKisRFFqWH6sx0SO6IABr/AHelfSt/ExMqNY54pq/3elfSt/ExMqNY54ArOftFyXsTZ2iA43JpWkkVFQgUqDrj80OtRVo2Sl6ZSjE624lwAbk0Kk6jxgao1dJf9vOfYR/DEfF0QpYjAPJc764A1bh5VKbKSoDdLdcKjx4VYR+Ajyue0rmp5U6JlYUG3QW8gMIUVbnIZgYeHONy40/6S10jv8QwMeT0N1P/AF0fFyAO5oAwlFtWyhIAGJpVBxqBUr8SY6mlVk/6pZc4ngW5LucymlqRnxApUP1hHP0I38tn9h3DBRYU+JgzDa81y00pHNqW2fuqA6jAC6vWdfRbVmqlkoU8G1FtKzhSo1ORNRTKvDwRwr1dM1NTkg40tlyalW1Kew1U0lawAUjOpAoeHhEfnlImk3K0+hPfhPVgCsbrdJH7QkRMTGALLik7gFIoKUyJOecIm8fT6bnS5KPBrY2n1FJSkhW5KkipKiNR4ob9wO9Q6Zf9MTrpH63M9O53zAHVu030k+nR3hDf8pL1OW+0f0KhQXab6SfTo7whv+UgKyctT9I/oVAAHcDvsnonPgIYmnH+47K+qfiuF7cI2Raqagj805rHsEMLTj/cdlfVP9cAMa0kIeS9KqHpskHmXiT/ACheXISfmtmuOuChU+UkfUIbA+9WCqfntjteVbrk9KvCntQttQ/DFGnpiESzErLt1SH7QZFB7X9mX1bk++AOBfX8vZH2wd5uNu/iaU1IMuppibm21prqqkKIr7KiNS+r5eyPtg7zcenlD72I+0I7q4A3LntM5q0m5hcyGwW1JCdjSU6wa1qo8ULi9u8CbU9OWYoNbAFhNcJx0BSobrFStfZBL5NnyE39dHwVCuvW33nOl/kIAFRFP2C8LbsLY1EbItstLJzwuophUesJX1xL0OrybZ9eyzTFfzZQlynEoHCSOcKFfqiACu9a002bY6ZVo0U4kS6Ka6AfnFe7h41R0bqUBqw2VoABwOrPtIWvM9QA6oVXlBz612kloncNNJwj2qqVHnNB92GvdtvCz0LvfcgDXuV0lmZ6Udcmlha0vFKVUAyKUqplxEnqpHjdFLJbftZtAolM6oAcQzoB7BHP8nIUkX6/T/0JjrXWH/M2v9uV/OAOBoH/ALmtP6q++3HdP+6B/wDHf8scPQQf+pbT+qvvNx3D/ugf/Hf8sAfWk2lM4zbcpJMpCmHWkKdThqRVbiVKCuCgSD1GBryk0I2GUVlsmyLA48OEYuqtIPLY01Zl7Tl7OW2orfQFJdFKJqVgAjXrR+Iha+UbY4SZebxrJUVNFBNUpoAQUj5pOdeOAEnFqWH6sx0SO6IiuLUsP1Zjokd0QADX+70r6Vv4mJlRrimr/d6V9K38TExwBR0jenYxk25Z9aljYUtuILKyDRICgcsxGjpFfFZ7Uqpmz0KKigobGx7GhuoOdDTVxCBe7K6wTrfnEwooarRNACpZGvDXIJGqpBqa8UMo3O2VhpgcrysefupT8IAXVzV5DEi0uTmyUtleNtwAqCSQApKgMwKioOeswdo0/sGRQ6uWWgqcUXFIaSolajz5J/ACsLq9C6syLfnUusuMAgLBACm6mgJw5KTXKtARG3dhdpK2jJl91biFBwoomlDQJNcxrzgD9u3vGlmZyfm51ZbMypKkhKVLpQqyyHACBG1o3eXKMWvPvqcV5pMhKkqCFE40hIG4pUVBXU+wQIXq6JM2bMtMsqUtKm9kOOnKIpueDKGbKXISK0IWXnhiSFUonhFeKAF7fRpXK2g+w5KrUpKGylVUlNDir87XlC7EbttSoamHmk6kOrQOZKiBX25Q39Bbo5abkmpl5biFuYjhThpQKKUnMcIFeuAP26e8az5GQDEw4tLmyKVQNqUKGlMwPZCetqYS5MPOIzSt1aknVkVEj8IZd6t2bNnSiJhha11dCF4qZAhRBFPaAOuA+7mwW56ealXSQlzFVSdYwoUrKuXzadcAaehNoNy89LPumjbbqVLIBNACK5DMw/Jy9iwnQA6ouAGoC5dSqHVUVTkaQLacXSSknIvzLbrqlNpBAUE0NSBnQV4YSEAPNzT+yEWpLTTB2NlDDqHClgp3SiMOQFTq1xo6T6fyD1syE424ossJIcUW1Aj0tSaVOvgjLuLrpW0JFEy4txCipSSE0puTSuYgLvT0Yas6cEsypSk7EldVUrUlQ4ODKADvTC8mRdtGzZqXWpSJdaw8ShSSErwhVARnucWrij901vKkpmds1bTiiww9sryihQIoRhoCKnLFq44UFiSyXJhltXorcSg8ylAGntzh/bRUj9M97k+EADN5d4EhOO2ethxRDEwHHatqTRNUGoqM9RyEfd8F4UhPyKWJZxSlh5K6FtScgFA5qHtEEe0VI/TPe5PhC2f0MYTb35LxKLWJKceWLdNByvFWppzQB1rl9OJKz2phM04pJcWkpAQpVQAqvojLXANp7abUzaEzMMkltxzEkkEEig4DmIc05cXKBtexvO48JwVCaVpua0GqsL66fQli0lzDb6loLQSRhpXMqBBCuKn4wAu4YtzOlcrZ77zk0spStrCmiSqpxJPzRlkDHtexoCxZol9gWtZdUoHHTKlKUoPbBNoHc406yh+cUoYwFJbTTFQ6ioqBpXXQDrgAAvXt9ietBUxLKKmy2hIJSUmoBrkc4OborzpWXlRJTqi2EKVsbmEqSUqJUUqpUghROeqhg0mbnLLUmiUuoPKC6/goEQmLzLvnLMWhWLZGHCQhylCCPmrGoKpnUZHPVSAG0q8Sw7Ol1JkilVSVhpoK3SjxqOSRqHsplC5utvITJTMwqbqWppWyLUgVwLqTXDrKTiI48hBFoNdNJzsizNLccQpwKqlOGgwrUnKor82vXHd2ipH6Z793wgDfRpzo+w47ONuo2Z0fnFISsrXq+bqGocWrOAGwrypdVtu2hMlTTJYLLYCSogApw1CeE7o9cat693cvZrLK2FrWpx3AcdMsieAR2bvboG32UTE2pSUrGJCE0xKHAolQOEHgAFacMAcrTHTeSftuSnmlqUwyhsOEoUCCl1xR3JzOSgco2r5NOLPtGUaRLOqU427ioptSagpINCRTXSDyfuZsxaCEB1tXAoKCqdSgR8IRGnuiLtmzJYcopKhibcAIC08x1EHIiuXWIAGotSw/VmOiR3REVxalh+rMdEjuiAAa/wB3pX0rfxMTK3rHPFNX+70r6Vv4mJlRrHPAFf3ethNmSVBSsug9akgn8SYUa9LZpGkpQqYWGQ/sRQpdGwilM0k4Rx144b+gO9kl9ma7giZbyUFVqzgSK/nlavxgCjNN7UlXLPm0bOyrFLuAAOJJJwmlBXXWB3ye97FdOruIicfNV8kxR/k972L6dXcRAAN5RaSZ9mnBLVP31Q/bM+Ra6NPdEeE8/KpVR9TIVTLZCmtP1uCN5simWrgp/KAI5t9BVPzIGf8AmHe+qKmWsWdZeKnq0tWnGUoz6yfjE82BZvnFvFo6jOrJ5kuKUfwSYd99U7sdkTFNayhsfrKFfwrAGzetZ4mLImkjPC3syaf/AMyF5dQI64RVyO/Et+0/guRROjLomrNl1LzD0sjGPrNgKHvqIn26CVU1brTSvSbW8hXOlp0H4QA7r396Jv6g76Yk2Kyvf3om/qDvpiTYAp+4belvpXO9Cu8obfRP2dHeXDRuG3pb6VzvQrvKG30T9nR3lwAC6L+uS3Tt/wARMWTOrIbWoZEJJHUMojbRf1yW6dv+ImLNXShrq4YAmRN79tEVDqKdCjwj40EtZ+bt+WmJggurcGIgBIOFopGQy1JEUOJuQ5cr95uEo2tB0tBbKSjZk0KaYfkOCmUAUIYWGhNkeaW9aTYFEOtJmEcyl1VzUWVCnshg2raCWQ2pWSVOoarxFZwp/eKR1x4uWYPO0TQ1hlbKvaCpCk+4hX3oAWN/zYU7ZyDqU6pJ5jgB+MNx7ctmmWFJp1DKFNft8vZnTH4ohsznya/qn4QAgrodNXjaLxnZyjS21k7M7RAUFJw4cZok0qKCmUFN91uSUxZiktTMu64HW1JSh1C1DOhICTXUTHBuxu2kp+S84f2QL2VaNyUgUBy1pOecfV592UlI2e5MslwrSpAGIpI3SgDqSOCAGHc9vPK8zn8VcL+868S0pO0XZeWcSG0pQQC2lRFUgnMiuuGBc7vPK8zn8VyCCamJRKiHVsBfCFlAV7K1z1QBLek+ms9PpbROKBQheIUQE0NKH0fZFWy6RsKQ3QDYwEHgG53MJTyhXpdTUpsCmju14tjKTwJpXDG7dNeozsTclPL2NaAENPKO5WkeiFn5qgMqnI0111gc7QnTCYsucmGbafeAUKgLC3N0Fek3QGiCCcxll7I0b6dM7PtBlgSrhW424qtW1JolSc81AcITlDxt2wZWda2OYaQ6g5pPCmvChQzSfaDEz3oaEqsyZCUkrYdBU0s68vSSqnzhlnwgj2wAFxalh+rMdEjuiIri1LD9WY6JHdEAA1/u9K+lb+JiZUaxzxTV/u9K+lb+JiZIAsG75YNmSRH6M33RWEiiyXVaTqGA5TeMinza4sX1cOddUdK6S9RmVYTJT1UoQTsTwBUACa4VgZihJoRXI0ypUs9V41kAY/PWa04M1e4CsAb+mTbaZCbUUpFJd3Ogy3BgP8nvexXTq7iIDr1b2G5plUnI4tjXk66oYcQ5KAc6HhJ93DGxdDeDZ8hIqZmXVJWXSqgbUrIpQBmkU1gwBz/KNH+fY+z/ANSof1l/ItdGnuiJovl0olZ+aadlVlaEs4CSkpzxKOpQ4jDakr4LIS2hJfXUJSD+ZXrAFfmwAHXQ2djtude4GlvHrU4Up/DHDit2Zk0pSmcUwEk1SHimhI4QF6yK/jCcu006s2TXPOvuqSqYmVKRRtSqtgqUgmgyqVqy15Rwr69M5a0Vy3mqytDaV4qpKc1FNPSA4BAFEWQ+wtpPmym1NDcpLRBQKawMOQpxQm5Kzdg0uoBQOFbo/XYcKv3sUatz14klIyS5ebcUgh0qQAhStyUprmkH5wPvj3tjTyzF21I2g26rY223G31bGsEbhYbypU1K6ZQAzLz5Fx+zJlplCnHFJASlIqTuk6hE4m7e1P0R37ivCHtty2P9OvsXP7Y+Xb47HIID69R/9lf9sAftxKaWUgHgddH70BF9eiU7N2iHJeXccQGEJxJSSKhS6io4cx743LsLyLNk5EMTDqkubK4qgbWrJSqpzApqgs25bH+nX2Ln9sAIuU0Vm5SZlFzLK20qmG0pKgRU40mmY4oq6eSS2sDMlCgB1GEdeZeDZ84ZHzd1SthmkuuVbUmiRrIqM+YQcG+Wx/p19i5/bACHRdxahFfM3RzoPhHWu8sZ+UtuTamG1NrKsWFQINChdDnzGHDty2P9OvsV/wBsLi3NN5J235WfQ4oy7aEpWooUCCA5Xc0qfSGrjgBo3zrUmyX1oNFIU0tJ4il1BBHtygl0dtRM1KsTKdTraV04iRUjnBqOqFdeHebZk3Z0xLsvLLi0gIBbWmpCgdZFBqjmXSXmScnI+bTjikFDii3RClVSrdfNBpRRV7xAHVv8cCXbNUTQB4kniAKKw3JkVQoDhSae6J2vq00k7QTLeauKXsZXjqhSaVCaekM9UG+gF70o5LttTrmwvoSEqUoHA5QUCgoDInhB4YAGLin5wTypcrcDDaXSto5JSqoAKhwGvHxQe377zvfXb74j50kvYs2WbUph1D7p9FLYqCeNSgKAD3wJ3qXj2dO2c5Ly7qlOqUggFtadSgTmoU1QAeXPbzyvM5/FchWXt6Gz8zajzrEs4tspQAsJJBokA0Igiu6vNsyUs5iXfeUlxAXiAbWqlXFkZgUOREEe3LY/06+xc/tgBDK0PnJVbLk0wtttTqEVUkgEk6qkcQPuh+2tdfZuwO7HK1XsasG7V6WE4fncdIAL4rwJCfkm2ZV1SnEvpcIKFIoAlYJBUOMiCHQW+WVcaQ1PqLLyQElwglDlOGqalJ4wRT28QHN8nu0psqelXCpTDaKgKr+aVWmEV9Goruf+mNvyksPmkrytmNObAcX40gwm7y7IaSVedtHho2CpR6kjXCDvR05NpzCVJSUMNApaSdZr6SlUyBNBlwAQAFxalh+rMdEjuiIri1LD9WY6JHdEAA1/u9K+lb+JiY4py/3elfSt/ExMqE1IHHAH6hsnUCebOPXzRzkmH5dpoBLol25iYbDi3AFJSoVSlJ1Ep1KURnnqy9sHuxywUGsLINMkUTWnsTSPLu4rCE3GMc4NFW2iQVtqGsER+JSTqBilNN7uZWbaWWW0szABKFIGFKjxLSMjXVipUVhaXJWc27OutvtpWkNKOFYqAQpA1HhFT742q19dlUrF+nqiHBp4FuUHiPujAkngMUVehYEo1Zcy41LtIWAiikoAIq4gGhHsJHXAXcRZrL6ppLzSHAlKCkLSFUJKq0rzQhr4SplclyX8+4cMPAqSg8R90fkP6+Kw5VmzVraYabVsiBiSkA0JzzEI+xJQuvttp1qUEjnJAH4mNtNqY3170sIiUcPBpbGriPujCkjgMVknRORAA81ZNBSuAZwrL9tH2WW5Z5hpDacSm1hCQKkgFJNOHJXvjmo4lXbYq0nzLOtpZE+lJOqP3Y1cR90Fl1Muhy02G3EhaFFQUlQqDRtZFRzgHqh9W3ozJJl3lCVZBDSyDgGRwmkaanXQomoSXUiMMrJK5j9SknUCY+YZFx8i09OOIebS4nYVKwqAIqFIoaHhzPvjptsVcHN+RVLLwLvAriPuj4MUjePo/KN2bNLbl2kLCMlJQARuhqMTcYy0uqjqIuUVjHImUdp+pQTqBj9wK4j7oaVxFnMvuTKXmkOBKElIWkKoSogkV4aQ4f8ACsj+iMdmIw1HEYUWbGmWjW2skmbGriPujMJ1UMVn/hWR/RGOzEJewJBpWkbjBbSWtndTsdNzQJXQU1UFBCjiMLVJpPurIlW0LTY1cR90fgSeKKzVonIEEeas55egIS13liJbttyTfQHEp2VOFYxA4QSkmvsoeuFPEa7YyaXhWSHBoW2BXEfdH4KnVFIXj6PSjdmzK25dpCw3kpKACMxqMAtz2hDUyFTMwKtpVhCa0xqpUgkZhIBGrWVcQztXr65VO18kuQcGngVwlHOQr3R8LZUNYIiuvNZRhIGBhpOoblKB/wDcaFu6HyM2gpcYQCRk42AhaeIhSRnzGo9kcq4xDPOLwW7JkogGPrAriPugmn7CVJ2omVXusLyADTJaVKFDT2pOY54o46KyP6Ix2Yjr1OvrpUW1nd6isYORJexq4j7oxSDwgxWf+FZH9EY7MQsL97Il2GJYssttlTigooSE1GHhpGVHE67bFBJ8yZVtLImYtSw/VmOiR3REVxalh+rMdEjuiPSMwGv93pX0rfxMTOyd0Ipi/wB3pX0rfxMTO1rEAWJIoAabA1BCQPuiJx0ynlIt1x3HhLcwghRNMITh/CkUfKegj6qfgIl+8tJNqzYAqdk/pEfPcKWbp59T+pvZ0RQ502s2vr0t2qfGFhdC4lVsTqkEFJDxSRqILqaEeykKTzVfIV7oZlwSSJ90HI7ArvNx1z0UdPRY4vOUVU9zQzb3N6JvmR/FbgH8n1lSXJvEKbhvvLhyuLAFSQBxnKPxt9KvRUFcxB+EeRXqtunlVjr5/wBv2NXHMsgJfhvUvpG/jCouds/ZbSZJGTdXD+qMv3imGvfhvUvpG/jAr5Pln7qYfI1JShJ9qiSr8Ep98ehpbNmgnL3/AGM5LM0M/SK1QwqVBNNmmUNc+IKoPeBHBvks/ZrLeIFS0UujqICv3SY4V9lrBl2z/wDof2c/synxMMe2pEPy7zJ1ONrR95JEcMI9iqrfW38mX65ROVz2+0tzr/hrii7f9Vf6JfdMTvdIgpteXSRQhSwR7Q2usURb/qr/AES+6Y6uK+kQ9y+pWvwskCGhcB6+50Cu83CvhoXAevudArvNx6+t9Hn7jKHiQ1L0t6pvox3kxLkVHelvVN9GO8mJcjj4P+TL3/ZF7eo3vJ3+Wm+jR3jB5e7NutWY4tla21hbYCkKKTmsDWOOAPyePlpvo0d4w7XHAkVUQBxk0jh189ms3YzjBeHOBK/5dtT9Kmu2V/dHZuocWq2GVOKKlkrKlKNSTgXUk8JiivPWvpEfeEIbQtVdJHDrrMzGfaR216pXVWJQ24T+5Rxw1zKAha2zZWxaRyUykUTMIcCqcpDSwa86Sn7sHtsWgGG9kV6ONCVewLWlBPVir1R52rZodXLufOYe2QcxSpChzUXX9UR4tE3W230aa+X/AIbSWTj3o71TfR/zEc+5fepo8a3O+R8APdHQvR3qm+j/AKhGhctvSz9dz+IqN4+hP/cvoV/WA/lDOHZ5VNctjUacFcQFfcILtC9PLPbkJVt6aQlxDKUqSSSQRlQ9Qjm3l2c3MWvZsu6KocSpKqa6VJy9uUdfajszkufeH9sdTnQ9NXC1tefL4lcPc2hbafWqxM2yw7LuJcR+ZGJPGF59eqKHMTtpxo8xI2rKsy4IQdiWakE1LhHABxCKJVGfEdvZVbOmP2Jrzlkw29bto+dTAbmZkJD7iUgPKAACyABnqEcO1rQm3UpEy864AapDjhXQ8NKkxWZnGxrcR94QnfKEfSoSmFQVm5qNeTxR26TWxssjBV49v8RSUMLORNRalh+rMdEjuiIri1LD9WY6JHdEeuZANf7vSvpW/iYmZrXFM3+70r6Vv4mJkSYAseSVVtBGooSfwETfpjLqVbjwAJ/zCcqceHLrrDYur03ZmpVthxYTMtICFJUaFYTklSa68qVHAeqC1yxJUvCZLLZeFPzuEYstWfCQNR4I+YptejunvXsOhrclg2TZ7P0Tf3E+EJ+6sD8uT9KUq/Smr5ZOr2Qeabacy0gyolaVvkHY2gakngKqeikcJMK646cHn7zjqwCppZKlECpK0E64001dn4e2cvNciJNbkhnXu70TfMj+KiAPydx+cnPqN95cGl6880qyZpKXEKJSigCgT8qjgBgH8n6YQhc3jWlNUN0xED5y+OLURf4Czl5/sJeNBjfhvUvpW/jH1ctZ+xWaldM3XFL91EDq3BPX7Y17551pdmKCXEKOyt5JUCfS4gYKNG3GGJRhnZW6oaSDu066VVw8dYwba0SjjrIt+s2rVsWUmFAzDLTigCkFYBoDrArwGOimlMtUTPeja612pMlDisIKUpwqNMkJB1GmusOa7K2212ZLY3UBSUlBxLFdyogVqeIA9cNRop10xm3n2erIjNNtC7sKz9g0nLdKDZnFDmW2tQp74dNvD/LP9EvumFzbiW06RyMwlxBS42sKIUKAoQ4MzXiKYZX5TY+mb++nxidbKUnXPHkvqRDzRJabGmCAQyv7sMW4mXU3aDiVgpV5uo0Ov0kcEO/8psfTN/fT4wASE43/AIjmF7IjD5mkBWIU+Zw1pHZLXPUVThtxyZXZtaCG85BVZc0ACSUCgGZ9JMTV+RJn6Ffuis/ymx9M399PjGflRj6Zv76fGOTR62Wng47M5eS04bueRO+T82UvzaVChDaKji3Rg0vmaUqy3UpSVHG3QAVPpjijhXeTbabXtVSloAKhQlQAO6Oo1zhlflNj6Zv76fGJ1djWqVmP9L+Qgu7gk38iTH0K/dBVdIwpFrsJWClQxVB4Pza4on8qMfTN/fT4wnWZlH+KVLxpw19Kop8hx6o74a56iE4uOOTKOG1pjFvOTWy5voq+4gxu6FWx53IsTHCtAC/rJ3K/3gY5+n88yqzZtKXWySwugCgScuKsBNwlvpDL8q6tKcCg63iUBkrJYFeIhJ/WjzIUueklLHNP6mjfeDe9Heqb6P8AmI0Llj/pLP13O+Y9rzZ9pVlzQS6gkt5AKBJzHBWAe43S5ptK5F9YRiXsjKlGgJIAUip1HIEcdVReuqctFLC6PPyIbSmfd+M46zPSTzBKXEtqKFAVocXty4YZOgk267Z8u68orcW3VSiAK5mhy9lI37UsiWmQnzhpt0JNU4hWnHQ8EasppBKF9co2tAUyhJUAQEpBNEpHBUU1cGUZTtVmnjWo849X7P4yUsSyKW9zfuU+qz/FVD0MIi9l5KralVJUCAlmpBBHyqq5w7FWmx9M399PjGuri+wp5eX7ER6slzSKyX1TcypLSyC+5Q0Oe7McqZs11sYltqSNVSKRW/5UY+mb++nxhbX8Tja5BsIcQo7OnJKgfmq4jHfpuIynONezBSVeFnIhotSw/VmOiR3REVxalh+rMdEjuiPXMgGv93pX0rfxMI3RrQWanmy7LBKgk4VbpIKTSuYUoHVDyv8Ad6V9K38TCruPt/YJ7YFHcTKcHsC05tnvJ/WEY6ic4VSlDqiY4zzBnSnROas8t+cJw46lBBB9Glc0k0OYjq6N6M2pOtFxh10oBwmrtADQGm6WK5EHrhu3yWJ5xZy1gVUwQ8OYZOD7pr+qI7WgtkeayLLRFFYcbn1lZmvMKJ/VjzJcS/w6nhbs4NOz72CdNKdEpmRUgTAGNyuEBSVE0pUnCo8J4Y6ujd2c7NoDiQEoOpajhB5uFXOBT2xv2tPi07dSgn80XQwj6qTRRHPujX2iH5PzKJdhbpFENNlVE8ASK0HUKRpqddZTCCx3pfIiME2xGTdy06lNULaWeSF0PViSB+MLy0rNdYdLLyVIWk0KVChHVxe0ZRQ9214BtNTyFshpTYChRWIFJNM68IPxgf8AKAstGwy00AA4HdhJ40qSpQrx0KTT6xiKNbcr+xuXNkuCxlAPKXU2g4hDiEApWkKScSBUEVGRVxGB06OPCc8xNA9jDdMvSNKCtacOusVBot6lK9A33BCOe/3N/wB4jvJi2m107Zzi0u6n8iJQSSNKauptFtCnFIAShJUo40ZACp+fxRzdGtBJueaLsukKSFYFZpFDQGm6UK5Ee+KR0n9Tmegc7hgD8n/1F77Qf4bcYw4lZKiVmFlNfMs61lIAdqG0vo0/fR/fHIt7QCflEFx1lWAa1iikjnKSadcPLTq8BuzXGkOMrcDiSqqVAUoQDkdevjgpkplt9lDid026gKFeFKhXMcx1RT+p6iEYznFbWOzj0RHZEYkR2tM7NTLz0ywjJKHVBI4gc0jqBp1Rxka49yMlJKS8zEOJG6yfebQ62hJQtIWk4kCoIqMirigTtqzFyzy2HRRbZooZGhpXWCQYqbQne+T+zt90ROl6G+s50n9IjztJrZ3WyhJcl+5pOCSTOJY9mrmHkMN+ms4UjjJ1DPVBdM3UWihClqQAlKSo7tGoCp+fHIu43zlOmT8RFM6ReqzHQr7phrdZOiyMYrqIQTRMui2hszPhZlwFYKYgSBStaekocRjum6K0/ox99H98FXk7+jN/s/64cQUK04Rn4fCOfV8SspucIpYRMa01kjdpqqsPt4v5QeC6K0j/AO2Pvo/vjzasD/X1S1MvOq0/6CrGf3KxSBUK04df/wC94jbW8QlTt2LqskQhnqSrpRodMyGx+cAJ2UkJoUnVSvoqPGI7UtdRaLiErShJStIUk4kCoIqPn8UFnlC+lI/tf+OGto96pL9A33ExnZxGyOnhYksyySq1uaJ1sjRq0n3npRp1wrYycRstAM6ZbvCRXLKN3ahtP6MffR/fHXsnTBizrXtJb6VqDjikpwAHMLqa1Ihs6IaUNWgyp9lK0pSsoIWADUAHKhOWYhqdZfT3owW3C5+1iMU+QjtqG0/o0/fR/fAzamjL7EyZVafzopUCh9LV6JNSa6oonTPTyXs5baH0OKLiSpOAA0oaGtSOOBDQOdYtG2ZmeQlWFDKMAWBUKphrlXMAK98Wp117g7LI93Gfew4LOEC1nXNTriApZQ1XgWqh6wkGnXHI0qu2nZJBdUkLbGtaDiCfraike2lPbDovJ0zVZrTS0Mh1TiykVJSAAKmpA15ig5+KO/Ydoom5Vp/DuHmwooVnrFFJPGNYjn/qOojFWyitrJ7OPQkQiLUsP1Zjokd0RIWltmCWnZiXT6Lbqko4dzWqK+3CRFe2H6sx0SO6I92MlJJrzMQGv93pX0rfxMTTKTCm1pcQaKQoKSeIg1B98Utf7vSvpW/iYmSJBXOjtqonJRqYABS6gFQ10OpaTzKqOqOPefb/AJnIOrSaOLGxt86uEcwqeqB64F5RkHUkkhL5wjiqhBIHsrnHA8od5WySiKnDhWqnBWqRX3fGPma9NH8b2Xknn7nQ5dzIDXZb6SnTJiidOt7p37M73DE7XY76SnTJiitOd7pz7M73DHTxP0iv+eZWvoxT+T16xM9CO+IJ7/fUGftSe45Az5PQ/wAxM9CO+IJr/fUGftSe45C7/MY/D6Bflhxot6lK9A33BCOf/wBzf94jvJh46LepSvQN9wQjn/8Ac3/eI7yYz0H5tvuf1Jn0Q8tJ/U5noHO4YA/J/wDUXvtB/htweaT+pzPQOdwwB+T/AOovfaD/AA245qfRLPeiz8SOneLoE5aLzDiXUIS2lQIUCa1II1cGUE4cYkJRIcWENMNpRiVl6IAHWeL2wJXmaevWa6wltptxLiSpQUSDkQMiOfig4lHkPsoXQFDqArCoVqFAGhGo64pZ2vY19p4PILGXjqShpRafnM2/MUoHHCoD2fN/Ckc1GsR2dNZFDE9MstiiEOqCRxCtQOYVjjI1iPq68bFt6cjnZWOhG98n9nb7gidL0N9ZzpP6RFF6E73yf2dvuiJ0vQ31m+k/pEeHwz0mz4/U1s8KPO7jfOU6ZPxEUzpF6rMdCvumJmu43zlOmT8RFM6ReqzHQr7pieK/nV/zzFfRis8nf0Zv9n/XDK88paGwk+nLYwPqOUP4OD3QtfJ39Gb/AGf9cFGlM9sNtWYdQdQ80fbiphH3sMYauG/Vzj7PpHJaLxFHmLB/9RecU3Pmuy1/6vku6YJUzeK0diB+TlSoj67iadw+8x19iTix03VMNfZrp74BdEZ/ZrZtM1ybQ00OrFX96sc6k7Ytv9Mcfb7k4wC/lC+lI/tf+OGto76pL9A33EwqfKF9KR/a/wDHDW0e9Ul+gb7iY0v9Dq+Ij42TBp/vlOdOvvGHLcJve5057iITWn++U506+8Yctwm97nTnuIj09f6Gv+JnDxgx5RHy8p0a+8IHbn9Jm5Odo8cLTydjUo6kmoKCeIVqP1qwReUR8vKdGvvCA/QjQZ60UuFlaElvDixGnpVpSgPJMX0yg9ClY8Jr7kS8fIpC2rIYm2Sy+gONqzHGDwKSoZg+0QmNOLvZySbU9KzDzsumpKQtQW0PakGikjjFKcXDGx+VrR0fUyy+tEzLuA4W8RJQE0rgURufS1ZjLghx2TaDcyw2+2atuJCk1HAeAjj4KR5ilbo8Si90H/b/AKZpyl7yQXnVKJUolSjrJNSecnXFo2H6sx0SO6IkbTazky8/MsoFEIdVhA4Ek1SOoEDqiubD9WY6JHdEfRxkpRTXmc4DX+70r6Vv4mJjinL/AHelfSt/ExMcWA/vJ+9Sf6f/AI0QP+UR8tKdGvvJhaWbpBNS6Shh9xpJOIhCiATQCuXDQD3R52nbExMEF91bpSCElasVK66Vjz46KS1Tvzy9Xwwab+7g+9HbTMtMszAFdjcSsgcIBBIHOKxWDLrM0xVJS4y8gioOSkqFCPcSPZEfVjr2LpPOSlRLTDjYOtINU/dVUV6onXaL8RhxeGiIT2lIaG6Ey9nbJsKlrK6Cq6blIJISMIHCdevVC+v+t5tQYk0KClJXsrlD6ORCQfaak9QgEmbyLUWMKptYB14QlJ94TWBZ10qJUokkmpJNSecnXGOn0Niu7a6WWTKaxhFN3V2+3NSDIChsjKA06nhBTkk05JFCDzjgj1GgMr5+bQqvGVBeDLDiApXVX20rrETPZ1pPMLDjLi21j5yFFJ/DWPZBILzLWw4fO1c+BFffhilnDrY2SlTLCl9yVYsYY8b0LfblZB4KUA46hTbaeElQpUDiANeqB/yfx/kXvtB/htwi7StN6YWXH3FuLPzlGvu4hGxZukM1LpKGH3Wkk4iEKIBNAK5cNAB1RouHbdO6k+b55I7TvZGX5QnrEp9RfeTDU0HP+nSf2dvuCJbtO2H5gpL7q3SnJJWqtK66VjbltK55tCW25p5KEiiUhZAA4ABxQt4fKenhVu8IU8SbOpesyU2rNAgiqwoe0FCTlAmjXGzaVpPTC8b7inF0w4lGpoNQrxZxqgx6NUdkFF+SRR82VnoSP9Pk/s7fdEeU7oVIOuLdcl0qWs4lqqrM6uAxNbGls+hKUIm3kpSAlKQsgADIAeyPv/Gdo/pj/aGPH/plym5QnjPvNe0WOg09KbDl5W17LTLthsKXVQBJqQpNNZMM3SL1WY6FfdMSrMaRTbi0OuPuqcbzbWVElH1TwRsuaYT6gUqm3yCKEFZoQdYMa28Pss2Zlzj8+ZCmlkZ3k7+jN/s/649L9JkszNnPjW2pSx+qptX8oUNmW5My+IMPONYqYsCimtK0rTnPvjLTtyZmMOzvOO4a4casVK66Vjb8E/xXb55er4YK7+7grhyYSGy5Xc4cVfZSvwhUXEzBddtB463FpUetThhTnSyeKNjM09gw4cOM0pSlOamUa9m25My+IS7zjQVTFgVhrStK05z74wr4Y4VThu5yx8izsy0xr+UN6Uj+1/44a2j3qkt0DfcTEo2lbczMYdnecdw1w41YqV10rzD3RuN6YWgkBKZt8AAAALOQAoAPZSJs4bKVEKt3hyFZ3mz70/3ynOnX3octwm97nTnuIhATUytxalrUVLUaqUcySdZJjfs/SKbYSUMTDraSa4UqIFaAVy4aAe6OrU6Z20KpP1fIrGWHkZPlEfLynRr7wjWuGt5tmYdlnFBOzpTsZOQKkFW5rxkKy+rxmF7N2lMTa0B95bhGSCtVaV4M9VTGCyljURUAHI551p8CeqENJ/huwk/j8yN3eyUvpnoYxaKWw6paFNKJQpNDrpiBCgQQaD3R0pdtiRlUpxBDLCKYlHgGsk8ZOfXE8yGl9rM4m0TayGwMlYV5EVFCoEnL2xpW1ak/N7mYmVugKw4agJxAYvRTQHIa6R564Xc0q5T7qNO0XXBytJrT85m35jgccUoDiBO5B/VpFg2H6sx0SO6Ii55spUUnWCQeqLRsP1Zjokd0R7aSSSRiDl62jz89IKl5cJLhcQrdKwigNTmYSm0na3IZ7UeEU5GRIJj2k7W5DPajwjNpO1uQz2o8IpyMgCY9pO1uQz2o8IzaTtbkM9qPCKcjIAmPaTtbkM9qPCM2k7W5DPajwinIyAJj2k7W5DPajwjNpO1uQz2o8IpyMgCY9pO1uQz2o8IzaTtbkM9qPCKcjIAmPaTtbkM9qPCM2k7W5DPajwinIyAJj2k7W5DPajwjNpO1uQz2o8IpyMgCY9pO1uQz2o8IzaTtbkM9qPCKcjIAmPaTtbkM9qPCM2k7W5DPajwinIyAJj2k7W5DPajwjNpO1uQz2o8IpyMgCY9pO1uQz2o8IzaTtbkM9qPCKcjIAmPaTtbkM9qPCM2k7W5DPajwinIyAJj2k7W5DPajwjNpO1uQz2o8IpyMgCapO5u1m1hexsmnBswH8uuN5N1lrgUDTPohOb9fRqRwcZ/CKHjIAnXaptfE4oNMbsAU2b0aCnFnlHttYWvUkNMZqKs3wcyKcWqKEjIAmeYuYtZSlKwMjESabKOE14oo2ymihlpCvSS2lJ5wkAxtxk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6566" name="AutoShape 6" descr="Résultat de recherche d'images pour &quot;focus on succes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6568" name="Picture 8" descr="limits and challenges for succe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s://upload.wikimedia.org/wikipedia/commons/c/ca/Australia_national_rugby_league_team_%288_May_2009%2C_Brisbane%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Résultat de recherche d'images pour &quot;they develop strength not the wounds to heal from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4714875" cy="6858000"/>
          </a:xfrm>
          <a:prstGeom prst="rect">
            <a:avLst/>
          </a:prstGeom>
          <a:noFill/>
        </p:spPr>
      </p:pic>
      <p:pic>
        <p:nvPicPr>
          <p:cNvPr id="46084" name="Picture 4" descr="Résultat de recherche d'images pour &quot;they develop strength not the wounds to heal from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0"/>
            <a:ext cx="4357686" cy="65008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achieve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own</a:t>
            </a:r>
            <a:r>
              <a:rPr lang="fr-FR" dirty="0" smtClean="0"/>
              <a:t> </a:t>
            </a:r>
            <a:r>
              <a:rPr lang="fr-FR" dirty="0" err="1" smtClean="0"/>
              <a:t>greatness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3200" dirty="0" err="1" smtClean="0"/>
              <a:t>Together</a:t>
            </a:r>
            <a:r>
              <a:rPr lang="fr-FR" sz="3200" dirty="0" smtClean="0"/>
              <a:t> </a:t>
            </a:r>
            <a:r>
              <a:rPr lang="fr-FR" sz="3200" dirty="0" err="1" smtClean="0"/>
              <a:t>we</a:t>
            </a:r>
            <a:r>
              <a:rPr lang="fr-FR" sz="3200" dirty="0" smtClean="0"/>
              <a:t> </a:t>
            </a:r>
            <a:r>
              <a:rPr lang="fr-FR" sz="3200" dirty="0" err="1" smtClean="0"/>
              <a:t>will</a:t>
            </a:r>
            <a:r>
              <a:rPr lang="fr-FR" sz="3200" dirty="0" smtClean="0"/>
              <a:t> </a:t>
            </a:r>
            <a:r>
              <a:rPr lang="fr-FR" sz="3200" dirty="0" err="1" smtClean="0"/>
              <a:t>fill</a:t>
            </a:r>
            <a:r>
              <a:rPr lang="fr-FR" sz="3200" dirty="0" smtClean="0"/>
              <a:t> </a:t>
            </a:r>
            <a:r>
              <a:rPr lang="fr-FR" sz="3200" dirty="0" err="1" smtClean="0"/>
              <a:t>this</a:t>
            </a:r>
            <a:r>
              <a:rPr lang="fr-FR" sz="3200" dirty="0" smtClean="0"/>
              <a:t> </a:t>
            </a:r>
            <a:r>
              <a:rPr lang="fr-FR" sz="3200" dirty="0" err="1" smtClean="0"/>
              <a:t>keyholes</a:t>
            </a:r>
            <a:r>
              <a:rPr lang="fr-FR" sz="3200" dirty="0" smtClean="0"/>
              <a:t> to </a:t>
            </a:r>
            <a:r>
              <a:rPr lang="fr-FR" sz="3200" dirty="0" err="1" smtClean="0"/>
              <a:t>unlock</a:t>
            </a:r>
            <a:r>
              <a:rPr lang="fr-FR" sz="3200" dirty="0" smtClean="0"/>
              <a:t>                </a:t>
            </a:r>
            <a:r>
              <a:rPr lang="fr-FR" sz="3200" dirty="0" err="1" smtClean="0"/>
              <a:t>your</a:t>
            </a:r>
            <a:r>
              <a:rPr lang="fr-FR" sz="3200" dirty="0" smtClean="0"/>
              <a:t> unique </a:t>
            </a:r>
            <a:r>
              <a:rPr lang="fr-FR" sz="3200" dirty="0" err="1" smtClean="0"/>
              <a:t>superpowers</a:t>
            </a:r>
            <a:endParaRPr lang="fr-FR" sz="3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all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do </a:t>
            </a:r>
            <a:r>
              <a:rPr lang="fr-FR" dirty="0" err="1" smtClean="0"/>
              <a:t>with</a:t>
            </a:r>
            <a:r>
              <a:rPr lang="fr-FR" dirty="0" smtClean="0"/>
              <a:t> all </a:t>
            </a:r>
            <a:r>
              <a:rPr lang="fr-FR" dirty="0" err="1" smtClean="0"/>
              <a:t>we</a:t>
            </a:r>
            <a:r>
              <a:rPr lang="fr-FR" dirty="0" smtClean="0"/>
              <a:t> have been </a:t>
            </a:r>
            <a:r>
              <a:rPr lang="fr-FR" dirty="0" err="1" smtClean="0"/>
              <a:t>given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1214423"/>
            <a:ext cx="7772400" cy="3192478"/>
          </a:xfrm>
        </p:spPr>
        <p:txBody>
          <a:bodyPr>
            <a:noAutofit/>
          </a:bodyPr>
          <a:lstStyle/>
          <a:p>
            <a:r>
              <a:rPr lang="fr-FR" sz="6000" dirty="0" smtClean="0"/>
              <a:t>The </a:t>
            </a:r>
            <a:r>
              <a:rPr lang="fr-FR" sz="6000" dirty="0" err="1" smtClean="0"/>
              <a:t>purpose</a:t>
            </a:r>
            <a:r>
              <a:rPr lang="fr-FR" sz="6000" dirty="0" smtClean="0"/>
              <a:t> </a:t>
            </a:r>
            <a:r>
              <a:rPr lang="fr-FR" sz="6000" dirty="0" err="1" smtClean="0"/>
              <a:t>oàf</a:t>
            </a:r>
            <a:r>
              <a:rPr lang="fr-FR" sz="6000" dirty="0" smtClean="0"/>
              <a:t> </a:t>
            </a:r>
            <a:r>
              <a:rPr lang="fr-FR" sz="6000" dirty="0" err="1" smtClean="0"/>
              <a:t>this</a:t>
            </a:r>
            <a:r>
              <a:rPr lang="fr-FR" sz="6000" dirty="0" smtClean="0"/>
              <a:t> grand </a:t>
            </a:r>
            <a:r>
              <a:rPr lang="fr-FR" sz="6000" dirty="0" err="1" smtClean="0"/>
              <a:t>adventure</a:t>
            </a:r>
            <a:r>
              <a:rPr lang="fr-FR" sz="6000" dirty="0" smtClean="0"/>
              <a:t> </a:t>
            </a:r>
            <a:r>
              <a:rPr lang="fr-FR" sz="6000" dirty="0" err="1" smtClean="0"/>
              <a:t>is</a:t>
            </a:r>
            <a:r>
              <a:rPr lang="fr-FR" sz="6000" dirty="0" smtClean="0"/>
              <a:t> </a:t>
            </a:r>
            <a:r>
              <a:rPr lang="fr-FR" sz="6000" dirty="0" err="1" smtClean="0"/>
              <a:t>productivity</a:t>
            </a:r>
            <a:endParaRPr lang="fr-FR" sz="6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s://darrenhardy.com/wp-content/uploads/2015/02/tout_improv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s://awakeninsight.files.wordpress.com/2017/08/life-purpose-blog.jpg?w=6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Résultat de recherche d'images pour &quot;my purpose i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Résultat de recherche d'images pour &quot;my mission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14338"/>
            <a:ext cx="9144000" cy="7072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Résultat de recherche d'images pour &quot;my mission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Résultat de recherche d'images pour &quot;my goal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0"/>
            <a:ext cx="89884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wolf eyes focus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Résultat de recherche d'images pour &quot;my goal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Résultat de recherche d'images pour &quot;my goals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643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654560"/>
          </a:xfrm>
        </p:spPr>
        <p:txBody>
          <a:bodyPr>
            <a:normAutofit/>
          </a:bodyPr>
          <a:lstStyle/>
          <a:p>
            <a:r>
              <a:rPr lang="fr-FR" sz="6600" dirty="0" err="1" smtClean="0"/>
              <a:t>My</a:t>
            </a:r>
            <a:r>
              <a:rPr lang="fr-FR" sz="6600" dirty="0" smtClean="0"/>
              <a:t> 3 </a:t>
            </a:r>
            <a:r>
              <a:rPr lang="fr-FR" sz="6600" dirty="0" err="1" smtClean="0"/>
              <a:t>core</a:t>
            </a:r>
            <a:r>
              <a:rPr lang="fr-FR" sz="6600" dirty="0" smtClean="0"/>
              <a:t> value are……</a:t>
            </a:r>
            <a:endParaRPr lang="fr-FR" sz="6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avidwalsh.name/demo/webgl-tre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www.brainyquote.com/photos_tr/en/b/bernardwilliams/384100/bernardwilliam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previews.123rf.com/images/gguy/gguy1404/gguy140400007/28687294-i-am-a-champi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encrypted-tbn0.gstatic.com/images?q=tbn:ANd9GcS5fUSP1vUHjJ190vG1f1qfe6z994AZNvKlbkygpYs7aciIKMX-B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45</Words>
  <Application>Microsoft Office PowerPoint</Application>
  <PresentationFormat>Affichage à l'écran (4:3)</PresentationFormat>
  <Paragraphs>5</Paragraphs>
  <Slides>53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4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So you can achieve your own greatness</vt:lpstr>
      <vt:lpstr>To see what all we can do with all we have been given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My 3 core value are……</vt:lpstr>
      <vt:lpstr>Diapositive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MOTIVATION</dc:title>
  <dc:creator>Distributors</dc:creator>
  <cp:lastModifiedBy>Distributors</cp:lastModifiedBy>
  <cp:revision>85</cp:revision>
  <dcterms:created xsi:type="dcterms:W3CDTF">2018-09-30T14:25:33Z</dcterms:created>
  <dcterms:modified xsi:type="dcterms:W3CDTF">2018-10-15T13:04:12Z</dcterms:modified>
</cp:coreProperties>
</file>